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9"/>
  </p:notesMasterIdLst>
  <p:sldIdLst>
    <p:sldId id="256" r:id="rId2"/>
    <p:sldId id="265" r:id="rId3"/>
    <p:sldId id="269" r:id="rId4"/>
    <p:sldId id="270" r:id="rId5"/>
    <p:sldId id="263" r:id="rId6"/>
    <p:sldId id="271" r:id="rId7"/>
    <p:sldId id="272" r:id="rId8"/>
    <p:sldId id="258" r:id="rId9"/>
    <p:sldId id="257" r:id="rId10"/>
    <p:sldId id="261" r:id="rId11"/>
    <p:sldId id="262" r:id="rId12"/>
    <p:sldId id="259" r:id="rId13"/>
    <p:sldId id="268" r:id="rId14"/>
    <p:sldId id="264" r:id="rId15"/>
    <p:sldId id="266" r:id="rId16"/>
    <p:sldId id="267" r:id="rId17"/>
    <p:sldId id="260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096C6E-48D8-40B6-B32E-01A60C128A35}" type="datetimeFigureOut">
              <a:rPr lang="es-ES"/>
              <a:pPr>
                <a:defRPr/>
              </a:pPr>
              <a:t>17/10/2013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771A8F2-FBBC-4329-A991-25C51739D6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7EE48D-4D3E-42AC-895C-CFECAA26253F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8383-0B1F-4801-A652-1D6BE620B05A}" type="datetimeFigureOut">
              <a:rPr lang="es-ES"/>
              <a:pPr>
                <a:defRPr/>
              </a:pPr>
              <a:t>17/10/2013</a:t>
            </a:fld>
            <a:endParaRPr lang="es-E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91C52D9-F0DD-4E95-9E59-E0435047033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8E320-3B8B-4FC3-A16B-4A35CA6F7FEB}" type="datetimeFigureOut">
              <a:rPr lang="es-ES"/>
              <a:pPr>
                <a:defRPr/>
              </a:pPr>
              <a:t>17/10/2013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62852-91C1-4BE0-9C1B-4B7FEFC5DA1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ACEE-8ABC-413D-A3ED-0E74548E06A1}" type="datetimeFigureOut">
              <a:rPr lang="es-ES"/>
              <a:pPr>
                <a:defRPr/>
              </a:pPr>
              <a:t>17/10/2013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138B3-491B-4E49-9C83-08F52FE089F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20CFE-D836-4707-9A3F-9177FB86A7A0}" type="datetimeFigureOut">
              <a:rPr lang="es-ES"/>
              <a:pPr>
                <a:defRPr/>
              </a:pPr>
              <a:t>17/10/2013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0F65-3DB3-44CF-B5D5-9D7660D9B24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F63C1-705A-4D56-93F8-E68FE794C94E}" type="datetimeFigureOut">
              <a:rPr lang="es-ES"/>
              <a:pPr>
                <a:defRPr/>
              </a:pPr>
              <a:t>17/10/2013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10B7-5E3C-401A-A943-96C1EFC75ED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02B1-439C-4031-A3A7-C47EC4750669}" type="datetimeFigureOut">
              <a:rPr lang="es-ES"/>
              <a:pPr>
                <a:defRPr/>
              </a:pPr>
              <a:t>17/10/2013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C5840-0E2A-476A-938E-A560C307E0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3FECE-802D-4362-B7EC-7066265394C3}" type="datetimeFigureOut">
              <a:rPr lang="es-ES"/>
              <a:pPr>
                <a:defRPr/>
              </a:pPr>
              <a:t>17/10/2013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D26B-5C66-43C3-BA65-F6B9AC4DEB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A6D0-D68F-46A8-B950-0108AC78C06A}" type="datetimeFigureOut">
              <a:rPr lang="es-ES"/>
              <a:pPr>
                <a:defRPr/>
              </a:pPr>
              <a:t>17/10/2013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4119-C366-4309-B15F-CF3FC7F10A2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66F0-E826-4F06-8CBA-0382FDCBDD19}" type="datetimeFigureOut">
              <a:rPr lang="es-ES"/>
              <a:pPr>
                <a:defRPr/>
              </a:pPr>
              <a:t>17/10/2013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A808-16FE-4C82-86ED-9563C7E0500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21BB5-BC63-4CB8-B382-9C231D688B33}" type="datetimeFigureOut">
              <a:rPr lang="es-ES"/>
              <a:pPr>
                <a:defRPr/>
              </a:pPr>
              <a:t>17/10/2013</a:t>
            </a:fld>
            <a:endParaRPr lang="es-E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B269C-4466-4B02-A420-0CB028BF734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6876-6B1F-4D9E-BF3E-A4162D701CE2}" type="datetimeFigureOut">
              <a:rPr lang="es-ES"/>
              <a:pPr>
                <a:defRPr/>
              </a:pPr>
              <a:t>17/10/2013</a:t>
            </a:fld>
            <a:endParaRPr lang="es-E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7DCB6-F20C-4F44-BE99-3133EDCB4C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E8E3DF5B-7CB4-4B19-98E4-98D12B07F3D6}" type="datetimeFigureOut">
              <a:rPr lang="es-ES"/>
              <a:pPr>
                <a:defRPr/>
              </a:pPr>
              <a:t>17/10/2013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12B41F8B-C64F-4D7C-BB57-AE65F50A19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9" r:id="rId2"/>
    <p:sldLayoutId id="2147483958" r:id="rId3"/>
    <p:sldLayoutId id="2147483957" r:id="rId4"/>
    <p:sldLayoutId id="2147483956" r:id="rId5"/>
    <p:sldLayoutId id="2147483955" r:id="rId6"/>
    <p:sldLayoutId id="2147483954" r:id="rId7"/>
    <p:sldLayoutId id="2147483961" r:id="rId8"/>
    <p:sldLayoutId id="2147483962" r:id="rId9"/>
    <p:sldLayoutId id="2147483953" r:id="rId10"/>
    <p:sldLayoutId id="21474839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hp\Desktop\descar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38" y="1376363"/>
            <a:ext cx="5741987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95513" y="-128588"/>
            <a:ext cx="4392612" cy="147002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GT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HISTORIA </a:t>
            </a:r>
            <a:br>
              <a:rPr lang="es-GT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GT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LAS COSAS</a:t>
            </a:r>
            <a:endParaRPr lang="es-E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hp\Desktop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65175"/>
            <a:ext cx="7775575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hp\Desktop\población-mund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8" y="307975"/>
            <a:ext cx="8339137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hp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" y="765175"/>
            <a:ext cx="77628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hp\Desktop\descarga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25" y="765175"/>
            <a:ext cx="76041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401544" y="0"/>
            <a:ext cx="834093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2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VINCULACION CON LA CARRERA DE AUDITORIA </a:t>
            </a:r>
            <a:endParaRPr lang="es-ES" sz="3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29081" y="0"/>
            <a:ext cx="528587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2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PERSPECTIVAS PARA EL PAIS </a:t>
            </a:r>
            <a:endParaRPr lang="es-ES" sz="3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28674" name="Picture 2" descr="C:\Users\hp\Desktop\mercado_guatem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463" y="765175"/>
            <a:ext cx="75850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hp\Desktop\bosques-pago_servicios_ambientales-decreto-2013_ELFIMA20130503_000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75088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285947" y="2967335"/>
            <a:ext cx="657211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CUIDEMOS NUESTRO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PLANETA</a:t>
            </a:r>
            <a:endParaRPr lang="es-E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44532" y="-44584"/>
            <a:ext cx="858292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VIDEOCLIP LA HISTORIA DE LAS COSAS</a:t>
            </a:r>
            <a:endParaRPr lang="es-ES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hp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836613"/>
            <a:ext cx="7645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421733" y="2967335"/>
            <a:ext cx="830054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GRACIAS POR SU ATENCION</a:t>
            </a:r>
            <a:endParaRPr lang="es-E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hp\Desktop\descarg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836613"/>
            <a:ext cx="76327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187624" y="188640"/>
            <a:ext cx="36343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DEFINICION</a:t>
            </a:r>
            <a:endParaRPr lang="es-E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hp\Desktop\LA HISTORIA DE LAS COSAS\LA HISTORIA DE LAS COSAS\image_ga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765175"/>
            <a:ext cx="729138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hp\Desktop\LA HISTORIA DE LAS COSAS\LA HISTORIA DE LAS COSAS\Gráfico-1-Tasa-de-crecimiento-económico-mundial-2013.jpg"/>
          <p:cNvPicPr>
            <a:picLocks noChangeAspect="1" noChangeArrowheads="1"/>
          </p:cNvPicPr>
          <p:nvPr/>
        </p:nvPicPr>
        <p:blipFill>
          <a:blip r:embed="rId3"/>
          <a:srcRect r="6041"/>
          <a:stretch>
            <a:fillRect/>
          </a:stretch>
        </p:blipFill>
        <p:spPr bwMode="auto">
          <a:xfrm>
            <a:off x="900113" y="641350"/>
            <a:ext cx="7453312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hp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765175"/>
            <a:ext cx="7343775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093163" y="188640"/>
            <a:ext cx="695767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4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CARACTERISTICAS Y CLASES</a:t>
            </a:r>
            <a:endParaRPr lang="es-ES" sz="4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hp\Desktop\LA HISTORIA DE LAS COSAS\LA HISTORIA DE LAS COSAS\desempleo-en-el-mundo-1998-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20713"/>
            <a:ext cx="74882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hp\Desktop\LA HISTORIA DE LAS COSAS\LA HISTORIA DE LAS COSAS\_44634523_grafico4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692150"/>
            <a:ext cx="750411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hp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765175"/>
            <a:ext cx="76136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41817" y="0"/>
            <a:ext cx="866038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2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FUNCION DENTRO DE LA ECONOMIA DE UN PAIS </a:t>
            </a:r>
            <a:endParaRPr lang="es-ES" sz="3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hp\Desktop\1c4a11422e3c44922cea2bc8dcec8bc4_full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405262" y="0"/>
            <a:ext cx="833350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32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COMPORTAMIENTO EN LOS ULTIMOS 20 AÑOS </a:t>
            </a:r>
            <a:endParaRPr lang="es-ES" sz="3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63</TotalTime>
  <Words>6</Words>
  <Application>Microsoft Office PowerPoint</Application>
  <PresentationFormat>On-screen Show (4:3)</PresentationFormat>
  <Paragraphs>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Franklin Gothic Book</vt:lpstr>
      <vt:lpstr>Arial</vt:lpstr>
      <vt:lpstr>Constantia</vt:lpstr>
      <vt:lpstr>Brush Script MT</vt:lpstr>
      <vt:lpstr>Calibri</vt:lpstr>
      <vt:lpstr>Rage Italic</vt:lpstr>
      <vt:lpstr>Times New Roman</vt:lpstr>
      <vt:lpstr>Chincheta</vt:lpstr>
      <vt:lpstr>Chincheta</vt:lpstr>
      <vt:lpstr>Chincheta</vt:lpstr>
      <vt:lpstr>Chincheta</vt:lpstr>
      <vt:lpstr>LA HISTORIA  DE LAS COSAS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HISTORIA  DE LAS COSAS</dc:title>
  <dc:creator>hp</dc:creator>
  <cp:lastModifiedBy>castilloel</cp:lastModifiedBy>
  <cp:revision>12</cp:revision>
  <dcterms:created xsi:type="dcterms:W3CDTF">2013-10-03T03:11:47Z</dcterms:created>
  <dcterms:modified xsi:type="dcterms:W3CDTF">2013-10-17T20:38:24Z</dcterms:modified>
</cp:coreProperties>
</file>