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82456" autoAdjust="0"/>
    <p:restoredTop sz="94660"/>
  </p:normalViewPr>
  <p:slideViewPr>
    <p:cSldViewPr>
      <p:cViewPr>
        <p:scale>
          <a:sx n="50" d="100"/>
          <a:sy n="50" d="100"/>
        </p:scale>
        <p:origin x="-69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AC80B-F891-4039-BE89-B0E6D01F59BB}" type="datetimeFigureOut">
              <a:rPr lang="es-GT" smtClean="0"/>
              <a:pPr/>
              <a:t>04/10/2013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5628-B07F-43AD-A5DA-141B302D8CA5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143240" y="928670"/>
            <a:ext cx="32191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Grupo 3</a:t>
            </a:r>
            <a:endParaRPr lang="es-E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14480" y="3214686"/>
            <a:ext cx="6167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Finanzas Públicas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571604" y="428604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latin typeface="Times New Roman" pitchFamily="18" charset="0"/>
                <a:cs typeface="Times New Roman" pitchFamily="18" charset="0"/>
              </a:rPr>
              <a:t>El Estado</a:t>
            </a:r>
            <a:endParaRPr lang="es-GT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1928802"/>
            <a:ext cx="87868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Definición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Elementos del Estado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La Población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Territorio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El Orden Jurídico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El Poder Público</a:t>
            </a:r>
            <a:endParaRPr lang="es-GT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71604" y="428604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latin typeface="Times New Roman" pitchFamily="18" charset="0"/>
                <a:cs typeface="Times New Roman" pitchFamily="18" charset="0"/>
              </a:rPr>
              <a:t>Finanzas Públicas</a:t>
            </a:r>
            <a:endParaRPr lang="es-GT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00100" y="1928802"/>
            <a:ext cx="87868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Definición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División: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Ingresos Públicos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Gastos </a:t>
            </a: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Públicos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Deuda Pública</a:t>
            </a:r>
            <a:endParaRPr lang="es-ES_tradnl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Política Fiscal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71604" y="428604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latin typeface="Times New Roman" pitchFamily="18" charset="0"/>
                <a:cs typeface="Times New Roman" pitchFamily="18" charset="0"/>
              </a:rPr>
              <a:t>Finanzas Públicas</a:t>
            </a:r>
            <a:endParaRPr lang="es-GT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14414" y="1928802"/>
            <a:ext cx="87868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Historia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Clases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Clásica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Moderna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71604" y="428604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latin typeface="Times New Roman" pitchFamily="18" charset="0"/>
                <a:cs typeface="Times New Roman" pitchFamily="18" charset="0"/>
              </a:rPr>
              <a:t>Finanzas Públicas</a:t>
            </a:r>
            <a:endParaRPr lang="es-GT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85786" y="1631470"/>
            <a:ext cx="87868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Ciencias que las estudian: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Derecho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Economía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Ciencia </a:t>
            </a: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Política</a:t>
            </a:r>
            <a:endParaRPr lang="es-ES_tradnl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dirty="0" smtClean="0">
                <a:latin typeface="Times New Roman" pitchFamily="18" charset="0"/>
                <a:cs typeface="Times New Roman" pitchFamily="18" charset="0"/>
              </a:rPr>
              <a:t>Actividad Financiera del Estado</a:t>
            </a:r>
            <a:endParaRPr lang="es-GT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85786" y="1631470"/>
            <a:ext cx="87868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Concepto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Fases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Sector  Financiero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Público</a:t>
            </a:r>
          </a:p>
          <a:p>
            <a:pPr lvl="1">
              <a:buFont typeface="Wingdings" pitchFamily="2" charset="2"/>
              <a:buChar char="Ø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Privado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428604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000" dirty="0" smtClean="0">
                <a:latin typeface="Times New Roman" pitchFamily="18" charset="0"/>
                <a:cs typeface="Times New Roman" pitchFamily="18" charset="0"/>
              </a:rPr>
              <a:t>Sistema Financiero Guatemalteco</a:t>
            </a:r>
            <a:endParaRPr lang="es-GT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85786" y="1631470"/>
            <a:ext cx="77867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Concepto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Función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Junta Monetaria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Banco de Guatemala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Superintendencia de Bancos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Bancos del Sistema</a:t>
            </a:r>
          </a:p>
          <a:p>
            <a:pPr>
              <a:buFont typeface="Wingdings" pitchFamily="2" charset="2"/>
              <a:buChar char="ü"/>
            </a:pPr>
            <a:r>
              <a:rPr lang="es-ES_tradnl" sz="4400" dirty="0" smtClean="0">
                <a:latin typeface="Times New Roman" pitchFamily="18" charset="0"/>
                <a:cs typeface="Times New Roman" pitchFamily="18" charset="0"/>
              </a:rPr>
              <a:t>Sociedades Financieras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78</Words>
  <Application>Microsoft Office PowerPoint</Application>
  <PresentationFormat>Presentación en pantalla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Erick</dc:creator>
  <cp:lastModifiedBy>Erick</cp:lastModifiedBy>
  <cp:revision>15</cp:revision>
  <dcterms:created xsi:type="dcterms:W3CDTF">2013-10-04T00:29:10Z</dcterms:created>
  <dcterms:modified xsi:type="dcterms:W3CDTF">2013-10-04T17:15:59Z</dcterms:modified>
</cp:coreProperties>
</file>