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6" r:id="rId6"/>
    <p:sldId id="259" r:id="rId7"/>
    <p:sldId id="264" r:id="rId8"/>
    <p:sldId id="260" r:id="rId9"/>
    <p:sldId id="267" r:id="rId10"/>
    <p:sldId id="261" r:id="rId11"/>
    <p:sldId id="265" r:id="rId12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8C1C2-2B50-406C-84CD-BA631D63136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B607DFF3-1132-4730-BB35-928FEEA8D087}">
      <dgm:prSet phldrT="[Texto]"/>
      <dgm:spPr/>
      <dgm:t>
        <a:bodyPr/>
        <a:lstStyle/>
        <a:p>
          <a:r>
            <a:rPr lang="es-GT" b="1" dirty="0" smtClean="0">
              <a:solidFill>
                <a:schemeClr val="tx1"/>
              </a:solidFill>
            </a:rPr>
            <a:t>CICLO DE VIDA DE UN PROYECTO</a:t>
          </a:r>
          <a:endParaRPr lang="es-GT" b="1" dirty="0">
            <a:solidFill>
              <a:schemeClr val="tx1"/>
            </a:solidFill>
          </a:endParaRPr>
        </a:p>
      </dgm:t>
    </dgm:pt>
    <dgm:pt modelId="{9EEFC72A-E0AD-43E3-8846-221C807215FA}" type="parTrans" cxnId="{728B48BE-F990-40B3-AF08-39B0688B2A4D}">
      <dgm:prSet/>
      <dgm:spPr/>
      <dgm:t>
        <a:bodyPr/>
        <a:lstStyle/>
        <a:p>
          <a:endParaRPr lang="es-GT"/>
        </a:p>
      </dgm:t>
    </dgm:pt>
    <dgm:pt modelId="{38591FFC-3D7F-4943-B62D-E3591D527C2A}" type="sibTrans" cxnId="{728B48BE-F990-40B3-AF08-39B0688B2A4D}">
      <dgm:prSet/>
      <dgm:spPr/>
      <dgm:t>
        <a:bodyPr/>
        <a:lstStyle/>
        <a:p>
          <a:endParaRPr lang="es-GT"/>
        </a:p>
      </dgm:t>
    </dgm:pt>
    <dgm:pt modelId="{9720241E-DD6B-49AA-8F7E-3C7C49207B50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DIAGNOSTICO</a:t>
          </a:r>
          <a:endParaRPr lang="es-GT" sz="2000" b="1" dirty="0"/>
        </a:p>
      </dgm:t>
    </dgm:pt>
    <dgm:pt modelId="{D54AA879-67DC-4AAB-A381-56B3621CF80C}" type="parTrans" cxnId="{9FFDF6BB-AC07-4D56-A58D-EA11026A2D6C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753F8270-6488-4CCC-AEC8-65101A667B7E}" type="sibTrans" cxnId="{9FFDF6BB-AC07-4D56-A58D-EA11026A2D6C}">
      <dgm:prSet/>
      <dgm:spPr/>
      <dgm:t>
        <a:bodyPr/>
        <a:lstStyle/>
        <a:p>
          <a:endParaRPr lang="es-GT"/>
        </a:p>
      </dgm:t>
    </dgm:pt>
    <dgm:pt modelId="{D3A35617-2377-47A6-86C8-5354CCDBF578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PREINVERSIÓN</a:t>
          </a:r>
          <a:endParaRPr lang="es-GT" sz="2000" b="1" dirty="0"/>
        </a:p>
      </dgm:t>
    </dgm:pt>
    <dgm:pt modelId="{D47DC785-4F01-41C4-8AC3-0C6BA5B0FAB9}" type="parTrans" cxnId="{33617A01-00C5-411F-ABAA-031071A61EF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F95DEF3A-E577-4343-AFF3-8B327E4299D0}" type="sibTrans" cxnId="{33617A01-00C5-411F-ABAA-031071A61EF1}">
      <dgm:prSet/>
      <dgm:spPr/>
      <dgm:t>
        <a:bodyPr/>
        <a:lstStyle/>
        <a:p>
          <a:endParaRPr lang="es-GT"/>
        </a:p>
      </dgm:t>
    </dgm:pt>
    <dgm:pt modelId="{42ADBD15-F997-4A35-9583-1B68A88B4E14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INVERSIÓN</a:t>
          </a:r>
          <a:endParaRPr lang="es-GT" sz="2000" b="1" dirty="0"/>
        </a:p>
      </dgm:t>
    </dgm:pt>
    <dgm:pt modelId="{67D8BEBC-E9A8-40B9-840D-B5B700A4A9D0}" type="parTrans" cxnId="{9F0BADDA-4555-4831-8077-EA776C4A3B5A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2D60F8F7-4D8F-4AF4-98DE-56DB62C44EFC}" type="sibTrans" cxnId="{9F0BADDA-4555-4831-8077-EA776C4A3B5A}">
      <dgm:prSet/>
      <dgm:spPr/>
      <dgm:t>
        <a:bodyPr/>
        <a:lstStyle/>
        <a:p>
          <a:endParaRPr lang="es-GT"/>
        </a:p>
      </dgm:t>
    </dgm:pt>
    <dgm:pt modelId="{AFE82F51-224E-481B-B551-2D8EFB599112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OPERACIÓN</a:t>
          </a:r>
          <a:endParaRPr lang="es-GT" sz="2000" b="1" dirty="0"/>
        </a:p>
      </dgm:t>
    </dgm:pt>
    <dgm:pt modelId="{3C1D9D64-A95F-4D36-ABBA-9CB84D525113}" type="parTrans" cxnId="{956321D4-4635-47DD-9139-323FF48D710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584F9780-034E-4C23-94D4-744807B81A13}" type="sibTrans" cxnId="{956321D4-4635-47DD-9139-323FF48D7101}">
      <dgm:prSet/>
      <dgm:spPr/>
      <dgm:t>
        <a:bodyPr/>
        <a:lstStyle/>
        <a:p>
          <a:endParaRPr lang="es-GT"/>
        </a:p>
      </dgm:t>
    </dgm:pt>
    <dgm:pt modelId="{A0D403A5-91E5-45F5-932D-DF6765693EB8}" type="pres">
      <dgm:prSet presAssocID="{B7E8C1C2-2B50-406C-84CD-BA631D6313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B1B8E535-3807-4DAF-B937-7C567E4EEE8A}" type="pres">
      <dgm:prSet presAssocID="{B607DFF3-1132-4730-BB35-928FEEA8D087}" presName="centerShape" presStyleLbl="node0" presStyleIdx="0" presStyleCnt="1"/>
      <dgm:spPr/>
      <dgm:t>
        <a:bodyPr/>
        <a:lstStyle/>
        <a:p>
          <a:endParaRPr lang="es-GT"/>
        </a:p>
      </dgm:t>
    </dgm:pt>
    <dgm:pt modelId="{36715307-20C2-423A-8720-1DB4E4FA108D}" type="pres">
      <dgm:prSet presAssocID="{D54AA879-67DC-4AAB-A381-56B3621CF80C}" presName="Name9" presStyleLbl="parChTrans1D2" presStyleIdx="0" presStyleCnt="4"/>
      <dgm:spPr/>
      <dgm:t>
        <a:bodyPr/>
        <a:lstStyle/>
        <a:p>
          <a:endParaRPr lang="es-GT"/>
        </a:p>
      </dgm:t>
    </dgm:pt>
    <dgm:pt modelId="{ACF158C9-0D5B-4571-8DF6-FD5B01CB5128}" type="pres">
      <dgm:prSet presAssocID="{D54AA879-67DC-4AAB-A381-56B3621CF80C}" presName="connTx" presStyleLbl="parChTrans1D2" presStyleIdx="0" presStyleCnt="4"/>
      <dgm:spPr/>
      <dgm:t>
        <a:bodyPr/>
        <a:lstStyle/>
        <a:p>
          <a:endParaRPr lang="es-GT"/>
        </a:p>
      </dgm:t>
    </dgm:pt>
    <dgm:pt modelId="{792FF609-368E-46E4-801A-3C400E6B53A4}" type="pres">
      <dgm:prSet presAssocID="{9720241E-DD6B-49AA-8F7E-3C7C49207B50}" presName="node" presStyleLbl="node1" presStyleIdx="0" presStyleCnt="4" custScaleX="149923" custScaleY="13251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7EA1FAA-7CAC-41C8-9561-F4CB40ABD22A}" type="pres">
      <dgm:prSet presAssocID="{D47DC785-4F01-41C4-8AC3-0C6BA5B0FAB9}" presName="Name9" presStyleLbl="parChTrans1D2" presStyleIdx="1" presStyleCnt="4"/>
      <dgm:spPr/>
      <dgm:t>
        <a:bodyPr/>
        <a:lstStyle/>
        <a:p>
          <a:endParaRPr lang="es-GT"/>
        </a:p>
      </dgm:t>
    </dgm:pt>
    <dgm:pt modelId="{EA52A32B-F675-4E51-B040-C619791EA9AD}" type="pres">
      <dgm:prSet presAssocID="{D47DC785-4F01-41C4-8AC3-0C6BA5B0FAB9}" presName="connTx" presStyleLbl="parChTrans1D2" presStyleIdx="1" presStyleCnt="4"/>
      <dgm:spPr/>
      <dgm:t>
        <a:bodyPr/>
        <a:lstStyle/>
        <a:p>
          <a:endParaRPr lang="es-GT"/>
        </a:p>
      </dgm:t>
    </dgm:pt>
    <dgm:pt modelId="{8EDD9CBE-0D42-4537-8BCF-47DB30FAFBD5}" type="pres">
      <dgm:prSet presAssocID="{D3A35617-2377-47A6-86C8-5354CCDBF578}" presName="node" presStyleLbl="node1" presStyleIdx="1" presStyleCnt="4" custScaleX="152472" custScaleY="11229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2C6C9FC1-4117-48F6-918B-6E70B889CCF2}" type="pres">
      <dgm:prSet presAssocID="{67D8BEBC-E9A8-40B9-840D-B5B700A4A9D0}" presName="Name9" presStyleLbl="parChTrans1D2" presStyleIdx="2" presStyleCnt="4"/>
      <dgm:spPr/>
      <dgm:t>
        <a:bodyPr/>
        <a:lstStyle/>
        <a:p>
          <a:endParaRPr lang="es-GT"/>
        </a:p>
      </dgm:t>
    </dgm:pt>
    <dgm:pt modelId="{7B21001E-3BAF-43CC-BC43-3853BE259188}" type="pres">
      <dgm:prSet presAssocID="{67D8BEBC-E9A8-40B9-840D-B5B700A4A9D0}" presName="connTx" presStyleLbl="parChTrans1D2" presStyleIdx="2" presStyleCnt="4"/>
      <dgm:spPr/>
      <dgm:t>
        <a:bodyPr/>
        <a:lstStyle/>
        <a:p>
          <a:endParaRPr lang="es-GT"/>
        </a:p>
      </dgm:t>
    </dgm:pt>
    <dgm:pt modelId="{222FA179-8194-437D-B9ED-F62A3A00F1F5}" type="pres">
      <dgm:prSet presAssocID="{42ADBD15-F997-4A35-9583-1B68A88B4E14}" presName="node" presStyleLbl="node1" presStyleIdx="2" presStyleCnt="4" custScaleX="150740" custScaleY="12233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B95D3D86-0271-493E-B0D1-86DD2AC0A6CB}" type="pres">
      <dgm:prSet presAssocID="{3C1D9D64-A95F-4D36-ABBA-9CB84D525113}" presName="Name9" presStyleLbl="parChTrans1D2" presStyleIdx="3" presStyleCnt="4"/>
      <dgm:spPr/>
      <dgm:t>
        <a:bodyPr/>
        <a:lstStyle/>
        <a:p>
          <a:endParaRPr lang="es-GT"/>
        </a:p>
      </dgm:t>
    </dgm:pt>
    <dgm:pt modelId="{1E3824B3-BB92-4DB1-85D6-F53E3DF07018}" type="pres">
      <dgm:prSet presAssocID="{3C1D9D64-A95F-4D36-ABBA-9CB84D525113}" presName="connTx" presStyleLbl="parChTrans1D2" presStyleIdx="3" presStyleCnt="4"/>
      <dgm:spPr/>
      <dgm:t>
        <a:bodyPr/>
        <a:lstStyle/>
        <a:p>
          <a:endParaRPr lang="es-GT"/>
        </a:p>
      </dgm:t>
    </dgm:pt>
    <dgm:pt modelId="{5C620448-F0AC-4FBB-BF77-7DE6C32A818D}" type="pres">
      <dgm:prSet presAssocID="{AFE82F51-224E-481B-B551-2D8EFB599112}" presName="node" presStyleLbl="node1" presStyleIdx="3" presStyleCnt="4" custScaleX="138162" custScaleY="116714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91D091A9-E6B9-4B79-8CAA-1A26E54858FF}" type="presOf" srcId="{B7E8C1C2-2B50-406C-84CD-BA631D631365}" destId="{A0D403A5-91E5-45F5-932D-DF6765693EB8}" srcOrd="0" destOrd="0" presId="urn:microsoft.com/office/officeart/2005/8/layout/radial1"/>
    <dgm:cxn modelId="{9E643656-7FC0-41F9-9A66-80EE7EAFEA3A}" type="presOf" srcId="{42ADBD15-F997-4A35-9583-1B68A88B4E14}" destId="{222FA179-8194-437D-B9ED-F62A3A00F1F5}" srcOrd="0" destOrd="0" presId="urn:microsoft.com/office/officeart/2005/8/layout/radial1"/>
    <dgm:cxn modelId="{EC6EB9EC-F3E1-4139-8416-EE38000431E3}" type="presOf" srcId="{3C1D9D64-A95F-4D36-ABBA-9CB84D525113}" destId="{B95D3D86-0271-493E-B0D1-86DD2AC0A6CB}" srcOrd="0" destOrd="0" presId="urn:microsoft.com/office/officeart/2005/8/layout/radial1"/>
    <dgm:cxn modelId="{33617A01-00C5-411F-ABAA-031071A61EF1}" srcId="{B607DFF3-1132-4730-BB35-928FEEA8D087}" destId="{D3A35617-2377-47A6-86C8-5354CCDBF578}" srcOrd="1" destOrd="0" parTransId="{D47DC785-4F01-41C4-8AC3-0C6BA5B0FAB9}" sibTransId="{F95DEF3A-E577-4343-AFF3-8B327E4299D0}"/>
    <dgm:cxn modelId="{80F3DF3E-62BA-4078-A84C-CFC1374461A6}" type="presOf" srcId="{B607DFF3-1132-4730-BB35-928FEEA8D087}" destId="{B1B8E535-3807-4DAF-B937-7C567E4EEE8A}" srcOrd="0" destOrd="0" presId="urn:microsoft.com/office/officeart/2005/8/layout/radial1"/>
    <dgm:cxn modelId="{40C2DCAE-5D0E-48E6-AD02-8969EA6E8578}" type="presOf" srcId="{D47DC785-4F01-41C4-8AC3-0C6BA5B0FAB9}" destId="{77EA1FAA-7CAC-41C8-9561-F4CB40ABD22A}" srcOrd="0" destOrd="0" presId="urn:microsoft.com/office/officeart/2005/8/layout/radial1"/>
    <dgm:cxn modelId="{A821CD12-2A40-4650-AE07-251C349B65A5}" type="presOf" srcId="{3C1D9D64-A95F-4D36-ABBA-9CB84D525113}" destId="{1E3824B3-BB92-4DB1-85D6-F53E3DF07018}" srcOrd="1" destOrd="0" presId="urn:microsoft.com/office/officeart/2005/8/layout/radial1"/>
    <dgm:cxn modelId="{956321D4-4635-47DD-9139-323FF48D7101}" srcId="{B607DFF3-1132-4730-BB35-928FEEA8D087}" destId="{AFE82F51-224E-481B-B551-2D8EFB599112}" srcOrd="3" destOrd="0" parTransId="{3C1D9D64-A95F-4D36-ABBA-9CB84D525113}" sibTransId="{584F9780-034E-4C23-94D4-744807B81A13}"/>
    <dgm:cxn modelId="{E86640B5-8F10-48AA-AFB5-BC7178A5E7C2}" type="presOf" srcId="{D47DC785-4F01-41C4-8AC3-0C6BA5B0FAB9}" destId="{EA52A32B-F675-4E51-B040-C619791EA9AD}" srcOrd="1" destOrd="0" presId="urn:microsoft.com/office/officeart/2005/8/layout/radial1"/>
    <dgm:cxn modelId="{9FFDF6BB-AC07-4D56-A58D-EA11026A2D6C}" srcId="{B607DFF3-1132-4730-BB35-928FEEA8D087}" destId="{9720241E-DD6B-49AA-8F7E-3C7C49207B50}" srcOrd="0" destOrd="0" parTransId="{D54AA879-67DC-4AAB-A381-56B3621CF80C}" sibTransId="{753F8270-6488-4CCC-AEC8-65101A667B7E}"/>
    <dgm:cxn modelId="{9F0BADDA-4555-4831-8077-EA776C4A3B5A}" srcId="{B607DFF3-1132-4730-BB35-928FEEA8D087}" destId="{42ADBD15-F997-4A35-9583-1B68A88B4E14}" srcOrd="2" destOrd="0" parTransId="{67D8BEBC-E9A8-40B9-840D-B5B700A4A9D0}" sibTransId="{2D60F8F7-4D8F-4AF4-98DE-56DB62C44EFC}"/>
    <dgm:cxn modelId="{636F99C0-3227-416F-B07B-12DD8BFE741E}" type="presOf" srcId="{D54AA879-67DC-4AAB-A381-56B3621CF80C}" destId="{36715307-20C2-423A-8720-1DB4E4FA108D}" srcOrd="0" destOrd="0" presId="urn:microsoft.com/office/officeart/2005/8/layout/radial1"/>
    <dgm:cxn modelId="{36AC8990-FC30-454E-8B65-6D7219F22AB5}" type="presOf" srcId="{D3A35617-2377-47A6-86C8-5354CCDBF578}" destId="{8EDD9CBE-0D42-4537-8BCF-47DB30FAFBD5}" srcOrd="0" destOrd="0" presId="urn:microsoft.com/office/officeart/2005/8/layout/radial1"/>
    <dgm:cxn modelId="{85F0B84B-FA05-449E-92D3-BEFBBDA96335}" type="presOf" srcId="{67D8BEBC-E9A8-40B9-840D-B5B700A4A9D0}" destId="{2C6C9FC1-4117-48F6-918B-6E70B889CCF2}" srcOrd="0" destOrd="0" presId="urn:microsoft.com/office/officeart/2005/8/layout/radial1"/>
    <dgm:cxn modelId="{DD992EB2-7916-4C8F-862F-8348E292C91C}" type="presOf" srcId="{D54AA879-67DC-4AAB-A381-56B3621CF80C}" destId="{ACF158C9-0D5B-4571-8DF6-FD5B01CB5128}" srcOrd="1" destOrd="0" presId="urn:microsoft.com/office/officeart/2005/8/layout/radial1"/>
    <dgm:cxn modelId="{C71167E6-1708-4ABC-B563-4832EE1CB153}" type="presOf" srcId="{9720241E-DD6B-49AA-8F7E-3C7C49207B50}" destId="{792FF609-368E-46E4-801A-3C400E6B53A4}" srcOrd="0" destOrd="0" presId="urn:microsoft.com/office/officeart/2005/8/layout/radial1"/>
    <dgm:cxn modelId="{57108E00-EC5D-43FA-A15A-E7A0DF83D870}" type="presOf" srcId="{AFE82F51-224E-481B-B551-2D8EFB599112}" destId="{5C620448-F0AC-4FBB-BF77-7DE6C32A818D}" srcOrd="0" destOrd="0" presId="urn:microsoft.com/office/officeart/2005/8/layout/radial1"/>
    <dgm:cxn modelId="{728B48BE-F990-40B3-AF08-39B0688B2A4D}" srcId="{B7E8C1C2-2B50-406C-84CD-BA631D631365}" destId="{B607DFF3-1132-4730-BB35-928FEEA8D087}" srcOrd="0" destOrd="0" parTransId="{9EEFC72A-E0AD-43E3-8846-221C807215FA}" sibTransId="{38591FFC-3D7F-4943-B62D-E3591D527C2A}"/>
    <dgm:cxn modelId="{D8B4E208-FF3D-4A90-BE5D-C8E53FA06306}" type="presOf" srcId="{67D8BEBC-E9A8-40B9-840D-B5B700A4A9D0}" destId="{7B21001E-3BAF-43CC-BC43-3853BE259188}" srcOrd="1" destOrd="0" presId="urn:microsoft.com/office/officeart/2005/8/layout/radial1"/>
    <dgm:cxn modelId="{7DB17271-E739-4538-A51E-F16EF9A2F31D}" type="presParOf" srcId="{A0D403A5-91E5-45F5-932D-DF6765693EB8}" destId="{B1B8E535-3807-4DAF-B937-7C567E4EEE8A}" srcOrd="0" destOrd="0" presId="urn:microsoft.com/office/officeart/2005/8/layout/radial1"/>
    <dgm:cxn modelId="{C995217E-F767-43EE-8A5B-FD2B04944803}" type="presParOf" srcId="{A0D403A5-91E5-45F5-932D-DF6765693EB8}" destId="{36715307-20C2-423A-8720-1DB4E4FA108D}" srcOrd="1" destOrd="0" presId="urn:microsoft.com/office/officeart/2005/8/layout/radial1"/>
    <dgm:cxn modelId="{E3C1BEDA-DF98-432B-A1D7-8D2BA662EC93}" type="presParOf" srcId="{36715307-20C2-423A-8720-1DB4E4FA108D}" destId="{ACF158C9-0D5B-4571-8DF6-FD5B01CB5128}" srcOrd="0" destOrd="0" presId="urn:microsoft.com/office/officeart/2005/8/layout/radial1"/>
    <dgm:cxn modelId="{0A47B930-E061-4427-BC49-1CFDDE2F41B3}" type="presParOf" srcId="{A0D403A5-91E5-45F5-932D-DF6765693EB8}" destId="{792FF609-368E-46E4-801A-3C400E6B53A4}" srcOrd="2" destOrd="0" presId="urn:microsoft.com/office/officeart/2005/8/layout/radial1"/>
    <dgm:cxn modelId="{7BB393FF-FE36-446D-9C93-6826F1D55A2B}" type="presParOf" srcId="{A0D403A5-91E5-45F5-932D-DF6765693EB8}" destId="{77EA1FAA-7CAC-41C8-9561-F4CB40ABD22A}" srcOrd="3" destOrd="0" presId="urn:microsoft.com/office/officeart/2005/8/layout/radial1"/>
    <dgm:cxn modelId="{E0864172-5984-4B74-8FF5-A903EFFAFE4E}" type="presParOf" srcId="{77EA1FAA-7CAC-41C8-9561-F4CB40ABD22A}" destId="{EA52A32B-F675-4E51-B040-C619791EA9AD}" srcOrd="0" destOrd="0" presId="urn:microsoft.com/office/officeart/2005/8/layout/radial1"/>
    <dgm:cxn modelId="{6B55294C-FB27-4C7E-8C03-DAA112E3C6F5}" type="presParOf" srcId="{A0D403A5-91E5-45F5-932D-DF6765693EB8}" destId="{8EDD9CBE-0D42-4537-8BCF-47DB30FAFBD5}" srcOrd="4" destOrd="0" presId="urn:microsoft.com/office/officeart/2005/8/layout/radial1"/>
    <dgm:cxn modelId="{4C21BA6D-FCE8-469D-8690-B5F4A99E9AC6}" type="presParOf" srcId="{A0D403A5-91E5-45F5-932D-DF6765693EB8}" destId="{2C6C9FC1-4117-48F6-918B-6E70B889CCF2}" srcOrd="5" destOrd="0" presId="urn:microsoft.com/office/officeart/2005/8/layout/radial1"/>
    <dgm:cxn modelId="{7E666410-D298-402D-8270-C3024B143427}" type="presParOf" srcId="{2C6C9FC1-4117-48F6-918B-6E70B889CCF2}" destId="{7B21001E-3BAF-43CC-BC43-3853BE259188}" srcOrd="0" destOrd="0" presId="urn:microsoft.com/office/officeart/2005/8/layout/radial1"/>
    <dgm:cxn modelId="{F8CDAC9F-1D06-429E-A1EA-4EABD84AE45A}" type="presParOf" srcId="{A0D403A5-91E5-45F5-932D-DF6765693EB8}" destId="{222FA179-8194-437D-B9ED-F62A3A00F1F5}" srcOrd="6" destOrd="0" presId="urn:microsoft.com/office/officeart/2005/8/layout/radial1"/>
    <dgm:cxn modelId="{2737D2C0-91AB-4AFB-A83E-0222558C768A}" type="presParOf" srcId="{A0D403A5-91E5-45F5-932D-DF6765693EB8}" destId="{B95D3D86-0271-493E-B0D1-86DD2AC0A6CB}" srcOrd="7" destOrd="0" presId="urn:microsoft.com/office/officeart/2005/8/layout/radial1"/>
    <dgm:cxn modelId="{F6134D38-7740-40B4-BF6F-738773BD4A32}" type="presParOf" srcId="{B95D3D86-0271-493E-B0D1-86DD2AC0A6CB}" destId="{1E3824B3-BB92-4DB1-85D6-F53E3DF07018}" srcOrd="0" destOrd="0" presId="urn:microsoft.com/office/officeart/2005/8/layout/radial1"/>
    <dgm:cxn modelId="{AE77361A-D34B-4BF6-AD06-201684485744}" type="presParOf" srcId="{A0D403A5-91E5-45F5-932D-DF6765693EB8}" destId="{5C620448-F0AC-4FBB-BF77-7DE6C32A818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E8C1C2-2B50-406C-84CD-BA631D63136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B607DFF3-1132-4730-BB35-928FEEA8D087}">
      <dgm:prSet phldrT="[Texto]"/>
      <dgm:spPr/>
      <dgm:t>
        <a:bodyPr/>
        <a:lstStyle/>
        <a:p>
          <a:r>
            <a:rPr lang="es-GT" b="1" dirty="0" smtClean="0">
              <a:solidFill>
                <a:schemeClr val="tx1"/>
              </a:solidFill>
            </a:rPr>
            <a:t>CICLO DE VIDA DE UN PROYECTO</a:t>
          </a:r>
          <a:endParaRPr lang="es-GT" b="1" dirty="0">
            <a:solidFill>
              <a:schemeClr val="tx1"/>
            </a:solidFill>
          </a:endParaRPr>
        </a:p>
      </dgm:t>
    </dgm:pt>
    <dgm:pt modelId="{9EEFC72A-E0AD-43E3-8846-221C807215FA}" type="parTrans" cxnId="{728B48BE-F990-40B3-AF08-39B0688B2A4D}">
      <dgm:prSet/>
      <dgm:spPr/>
      <dgm:t>
        <a:bodyPr/>
        <a:lstStyle/>
        <a:p>
          <a:endParaRPr lang="es-GT"/>
        </a:p>
      </dgm:t>
    </dgm:pt>
    <dgm:pt modelId="{38591FFC-3D7F-4943-B62D-E3591D527C2A}" type="sibTrans" cxnId="{728B48BE-F990-40B3-AF08-39B0688B2A4D}">
      <dgm:prSet/>
      <dgm:spPr/>
      <dgm:t>
        <a:bodyPr/>
        <a:lstStyle/>
        <a:p>
          <a:endParaRPr lang="es-GT"/>
        </a:p>
      </dgm:t>
    </dgm:pt>
    <dgm:pt modelId="{9720241E-DD6B-49AA-8F7E-3C7C49207B50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DIAGNOSTICO</a:t>
          </a:r>
          <a:endParaRPr lang="es-GT" sz="2000" b="1" dirty="0"/>
        </a:p>
      </dgm:t>
    </dgm:pt>
    <dgm:pt modelId="{D54AA879-67DC-4AAB-A381-56B3621CF80C}" type="parTrans" cxnId="{9FFDF6BB-AC07-4D56-A58D-EA11026A2D6C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753F8270-6488-4CCC-AEC8-65101A667B7E}" type="sibTrans" cxnId="{9FFDF6BB-AC07-4D56-A58D-EA11026A2D6C}">
      <dgm:prSet/>
      <dgm:spPr/>
      <dgm:t>
        <a:bodyPr/>
        <a:lstStyle/>
        <a:p>
          <a:endParaRPr lang="es-GT"/>
        </a:p>
      </dgm:t>
    </dgm:pt>
    <dgm:pt modelId="{D3A35617-2377-47A6-86C8-5354CCDBF578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PREINVERSIÓN</a:t>
          </a:r>
          <a:endParaRPr lang="es-GT" sz="2000" b="1" dirty="0"/>
        </a:p>
      </dgm:t>
    </dgm:pt>
    <dgm:pt modelId="{D47DC785-4F01-41C4-8AC3-0C6BA5B0FAB9}" type="parTrans" cxnId="{33617A01-00C5-411F-ABAA-031071A61EF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F95DEF3A-E577-4343-AFF3-8B327E4299D0}" type="sibTrans" cxnId="{33617A01-00C5-411F-ABAA-031071A61EF1}">
      <dgm:prSet/>
      <dgm:spPr/>
      <dgm:t>
        <a:bodyPr/>
        <a:lstStyle/>
        <a:p>
          <a:endParaRPr lang="es-GT"/>
        </a:p>
      </dgm:t>
    </dgm:pt>
    <dgm:pt modelId="{42ADBD15-F997-4A35-9583-1B68A88B4E14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INVERSIÓN</a:t>
          </a:r>
          <a:endParaRPr lang="es-GT" sz="2000" b="1" dirty="0"/>
        </a:p>
      </dgm:t>
    </dgm:pt>
    <dgm:pt modelId="{67D8BEBC-E9A8-40B9-840D-B5B700A4A9D0}" type="parTrans" cxnId="{9F0BADDA-4555-4831-8077-EA776C4A3B5A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2D60F8F7-4D8F-4AF4-98DE-56DB62C44EFC}" type="sibTrans" cxnId="{9F0BADDA-4555-4831-8077-EA776C4A3B5A}">
      <dgm:prSet/>
      <dgm:spPr/>
      <dgm:t>
        <a:bodyPr/>
        <a:lstStyle/>
        <a:p>
          <a:endParaRPr lang="es-GT"/>
        </a:p>
      </dgm:t>
    </dgm:pt>
    <dgm:pt modelId="{AFE82F51-224E-481B-B551-2D8EFB599112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GT" sz="2000" b="1" dirty="0" smtClean="0"/>
            <a:t>OPERACIÓN</a:t>
          </a:r>
          <a:endParaRPr lang="es-GT" sz="2000" b="1" dirty="0"/>
        </a:p>
      </dgm:t>
    </dgm:pt>
    <dgm:pt modelId="{3C1D9D64-A95F-4D36-ABBA-9CB84D525113}" type="parTrans" cxnId="{956321D4-4635-47DD-9139-323FF48D7101}">
      <dgm:prSet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GT"/>
        </a:p>
      </dgm:t>
    </dgm:pt>
    <dgm:pt modelId="{584F9780-034E-4C23-94D4-744807B81A13}" type="sibTrans" cxnId="{956321D4-4635-47DD-9139-323FF48D7101}">
      <dgm:prSet/>
      <dgm:spPr/>
      <dgm:t>
        <a:bodyPr/>
        <a:lstStyle/>
        <a:p>
          <a:endParaRPr lang="es-GT"/>
        </a:p>
      </dgm:t>
    </dgm:pt>
    <dgm:pt modelId="{A0D403A5-91E5-45F5-932D-DF6765693EB8}" type="pres">
      <dgm:prSet presAssocID="{B7E8C1C2-2B50-406C-84CD-BA631D63136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GT"/>
        </a:p>
      </dgm:t>
    </dgm:pt>
    <dgm:pt modelId="{B1B8E535-3807-4DAF-B937-7C567E4EEE8A}" type="pres">
      <dgm:prSet presAssocID="{B607DFF3-1132-4730-BB35-928FEEA8D087}" presName="centerShape" presStyleLbl="node0" presStyleIdx="0" presStyleCnt="1"/>
      <dgm:spPr/>
      <dgm:t>
        <a:bodyPr/>
        <a:lstStyle/>
        <a:p>
          <a:endParaRPr lang="es-GT"/>
        </a:p>
      </dgm:t>
    </dgm:pt>
    <dgm:pt modelId="{36715307-20C2-423A-8720-1DB4E4FA108D}" type="pres">
      <dgm:prSet presAssocID="{D54AA879-67DC-4AAB-A381-56B3621CF80C}" presName="Name9" presStyleLbl="parChTrans1D2" presStyleIdx="0" presStyleCnt="4"/>
      <dgm:spPr/>
      <dgm:t>
        <a:bodyPr/>
        <a:lstStyle/>
        <a:p>
          <a:endParaRPr lang="es-GT"/>
        </a:p>
      </dgm:t>
    </dgm:pt>
    <dgm:pt modelId="{ACF158C9-0D5B-4571-8DF6-FD5B01CB5128}" type="pres">
      <dgm:prSet presAssocID="{D54AA879-67DC-4AAB-A381-56B3621CF80C}" presName="connTx" presStyleLbl="parChTrans1D2" presStyleIdx="0" presStyleCnt="4"/>
      <dgm:spPr/>
      <dgm:t>
        <a:bodyPr/>
        <a:lstStyle/>
        <a:p>
          <a:endParaRPr lang="es-GT"/>
        </a:p>
      </dgm:t>
    </dgm:pt>
    <dgm:pt modelId="{792FF609-368E-46E4-801A-3C400E6B53A4}" type="pres">
      <dgm:prSet presAssocID="{9720241E-DD6B-49AA-8F7E-3C7C49207B50}" presName="node" presStyleLbl="node1" presStyleIdx="0" presStyleCnt="4" custScaleX="142032" custScaleY="117022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77EA1FAA-7CAC-41C8-9561-F4CB40ABD22A}" type="pres">
      <dgm:prSet presAssocID="{D47DC785-4F01-41C4-8AC3-0C6BA5B0FAB9}" presName="Name9" presStyleLbl="parChTrans1D2" presStyleIdx="1" presStyleCnt="4"/>
      <dgm:spPr/>
      <dgm:t>
        <a:bodyPr/>
        <a:lstStyle/>
        <a:p>
          <a:endParaRPr lang="es-GT"/>
        </a:p>
      </dgm:t>
    </dgm:pt>
    <dgm:pt modelId="{EA52A32B-F675-4E51-B040-C619791EA9AD}" type="pres">
      <dgm:prSet presAssocID="{D47DC785-4F01-41C4-8AC3-0C6BA5B0FAB9}" presName="connTx" presStyleLbl="parChTrans1D2" presStyleIdx="1" presStyleCnt="4"/>
      <dgm:spPr/>
      <dgm:t>
        <a:bodyPr/>
        <a:lstStyle/>
        <a:p>
          <a:endParaRPr lang="es-GT"/>
        </a:p>
      </dgm:t>
    </dgm:pt>
    <dgm:pt modelId="{8EDD9CBE-0D42-4537-8BCF-47DB30FAFBD5}" type="pres">
      <dgm:prSet presAssocID="{D3A35617-2377-47A6-86C8-5354CCDBF578}" presName="node" presStyleLbl="node1" presStyleIdx="1" presStyleCnt="4" custScaleX="151357" custScaleY="133521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2C6C9FC1-4117-48F6-918B-6E70B889CCF2}" type="pres">
      <dgm:prSet presAssocID="{67D8BEBC-E9A8-40B9-840D-B5B700A4A9D0}" presName="Name9" presStyleLbl="parChTrans1D2" presStyleIdx="2" presStyleCnt="4"/>
      <dgm:spPr/>
      <dgm:t>
        <a:bodyPr/>
        <a:lstStyle/>
        <a:p>
          <a:endParaRPr lang="es-GT"/>
        </a:p>
      </dgm:t>
    </dgm:pt>
    <dgm:pt modelId="{7B21001E-3BAF-43CC-BC43-3853BE259188}" type="pres">
      <dgm:prSet presAssocID="{67D8BEBC-E9A8-40B9-840D-B5B700A4A9D0}" presName="connTx" presStyleLbl="parChTrans1D2" presStyleIdx="2" presStyleCnt="4"/>
      <dgm:spPr/>
      <dgm:t>
        <a:bodyPr/>
        <a:lstStyle/>
        <a:p>
          <a:endParaRPr lang="es-GT"/>
        </a:p>
      </dgm:t>
    </dgm:pt>
    <dgm:pt modelId="{222FA179-8194-437D-B9ED-F62A3A00F1F5}" type="pres">
      <dgm:prSet presAssocID="{42ADBD15-F997-4A35-9583-1B68A88B4E14}" presName="node" presStyleLbl="node1" presStyleIdx="2" presStyleCnt="4" custScaleX="145613" custScaleY="109280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  <dgm:pt modelId="{B95D3D86-0271-493E-B0D1-86DD2AC0A6CB}" type="pres">
      <dgm:prSet presAssocID="{3C1D9D64-A95F-4D36-ABBA-9CB84D525113}" presName="Name9" presStyleLbl="parChTrans1D2" presStyleIdx="3" presStyleCnt="4"/>
      <dgm:spPr/>
      <dgm:t>
        <a:bodyPr/>
        <a:lstStyle/>
        <a:p>
          <a:endParaRPr lang="es-GT"/>
        </a:p>
      </dgm:t>
    </dgm:pt>
    <dgm:pt modelId="{1E3824B3-BB92-4DB1-85D6-F53E3DF07018}" type="pres">
      <dgm:prSet presAssocID="{3C1D9D64-A95F-4D36-ABBA-9CB84D525113}" presName="connTx" presStyleLbl="parChTrans1D2" presStyleIdx="3" presStyleCnt="4"/>
      <dgm:spPr/>
      <dgm:t>
        <a:bodyPr/>
        <a:lstStyle/>
        <a:p>
          <a:endParaRPr lang="es-GT"/>
        </a:p>
      </dgm:t>
    </dgm:pt>
    <dgm:pt modelId="{5C620448-F0AC-4FBB-BF77-7DE6C32A818D}" type="pres">
      <dgm:prSet presAssocID="{AFE82F51-224E-481B-B551-2D8EFB599112}" presName="node" presStyleLbl="node1" presStyleIdx="3" presStyleCnt="4" custScaleX="152459" custScaleY="139493">
        <dgm:presLayoutVars>
          <dgm:bulletEnabled val="1"/>
        </dgm:presLayoutVars>
      </dgm:prSet>
      <dgm:spPr/>
      <dgm:t>
        <a:bodyPr/>
        <a:lstStyle/>
        <a:p>
          <a:endParaRPr lang="es-GT"/>
        </a:p>
      </dgm:t>
    </dgm:pt>
  </dgm:ptLst>
  <dgm:cxnLst>
    <dgm:cxn modelId="{D10DC123-C8D9-4153-9953-86564CB04478}" type="presOf" srcId="{D47DC785-4F01-41C4-8AC3-0C6BA5B0FAB9}" destId="{EA52A32B-F675-4E51-B040-C619791EA9AD}" srcOrd="1" destOrd="0" presId="urn:microsoft.com/office/officeart/2005/8/layout/radial1"/>
    <dgm:cxn modelId="{E4262C33-ACE9-4372-A68D-E993F720AB9F}" type="presOf" srcId="{67D8BEBC-E9A8-40B9-840D-B5B700A4A9D0}" destId="{7B21001E-3BAF-43CC-BC43-3853BE259188}" srcOrd="1" destOrd="0" presId="urn:microsoft.com/office/officeart/2005/8/layout/radial1"/>
    <dgm:cxn modelId="{D9B561EA-D08A-4B3D-9501-ABD885C14246}" type="presOf" srcId="{D3A35617-2377-47A6-86C8-5354CCDBF578}" destId="{8EDD9CBE-0D42-4537-8BCF-47DB30FAFBD5}" srcOrd="0" destOrd="0" presId="urn:microsoft.com/office/officeart/2005/8/layout/radial1"/>
    <dgm:cxn modelId="{22EDCC07-6F51-4CD5-981B-CE026AE197BA}" type="presOf" srcId="{D47DC785-4F01-41C4-8AC3-0C6BA5B0FAB9}" destId="{77EA1FAA-7CAC-41C8-9561-F4CB40ABD22A}" srcOrd="0" destOrd="0" presId="urn:microsoft.com/office/officeart/2005/8/layout/radial1"/>
    <dgm:cxn modelId="{EF8677AC-40EF-4D05-8C81-BAB31720466F}" type="presOf" srcId="{9720241E-DD6B-49AA-8F7E-3C7C49207B50}" destId="{792FF609-368E-46E4-801A-3C400E6B53A4}" srcOrd="0" destOrd="0" presId="urn:microsoft.com/office/officeart/2005/8/layout/radial1"/>
    <dgm:cxn modelId="{9F0BADDA-4555-4831-8077-EA776C4A3B5A}" srcId="{B607DFF3-1132-4730-BB35-928FEEA8D087}" destId="{42ADBD15-F997-4A35-9583-1B68A88B4E14}" srcOrd="2" destOrd="0" parTransId="{67D8BEBC-E9A8-40B9-840D-B5B700A4A9D0}" sibTransId="{2D60F8F7-4D8F-4AF4-98DE-56DB62C44EFC}"/>
    <dgm:cxn modelId="{2D65ACEC-F546-42D3-9276-5B7A323A203A}" type="presOf" srcId="{42ADBD15-F997-4A35-9583-1B68A88B4E14}" destId="{222FA179-8194-437D-B9ED-F62A3A00F1F5}" srcOrd="0" destOrd="0" presId="urn:microsoft.com/office/officeart/2005/8/layout/radial1"/>
    <dgm:cxn modelId="{335E67B0-30C9-452B-A28E-550C93660D76}" type="presOf" srcId="{AFE82F51-224E-481B-B551-2D8EFB599112}" destId="{5C620448-F0AC-4FBB-BF77-7DE6C32A818D}" srcOrd="0" destOrd="0" presId="urn:microsoft.com/office/officeart/2005/8/layout/radial1"/>
    <dgm:cxn modelId="{7BCBE233-A1D5-4FAD-BF70-71CB23DA22F9}" type="presOf" srcId="{B7E8C1C2-2B50-406C-84CD-BA631D631365}" destId="{A0D403A5-91E5-45F5-932D-DF6765693EB8}" srcOrd="0" destOrd="0" presId="urn:microsoft.com/office/officeart/2005/8/layout/radial1"/>
    <dgm:cxn modelId="{D708DE8C-D99E-42F5-9418-78F0A982DA21}" type="presOf" srcId="{3C1D9D64-A95F-4D36-ABBA-9CB84D525113}" destId="{B95D3D86-0271-493E-B0D1-86DD2AC0A6CB}" srcOrd="0" destOrd="0" presId="urn:microsoft.com/office/officeart/2005/8/layout/radial1"/>
    <dgm:cxn modelId="{EDA1ACA4-8752-446F-9A3D-09BE25053186}" type="presOf" srcId="{D54AA879-67DC-4AAB-A381-56B3621CF80C}" destId="{ACF158C9-0D5B-4571-8DF6-FD5B01CB5128}" srcOrd="1" destOrd="0" presId="urn:microsoft.com/office/officeart/2005/8/layout/radial1"/>
    <dgm:cxn modelId="{728B48BE-F990-40B3-AF08-39B0688B2A4D}" srcId="{B7E8C1C2-2B50-406C-84CD-BA631D631365}" destId="{B607DFF3-1132-4730-BB35-928FEEA8D087}" srcOrd="0" destOrd="0" parTransId="{9EEFC72A-E0AD-43E3-8846-221C807215FA}" sibTransId="{38591FFC-3D7F-4943-B62D-E3591D527C2A}"/>
    <dgm:cxn modelId="{48B6F8FA-3CF3-4BCD-8C50-6558AC4AF462}" type="presOf" srcId="{67D8BEBC-E9A8-40B9-840D-B5B700A4A9D0}" destId="{2C6C9FC1-4117-48F6-918B-6E70B889CCF2}" srcOrd="0" destOrd="0" presId="urn:microsoft.com/office/officeart/2005/8/layout/radial1"/>
    <dgm:cxn modelId="{24B126FC-F966-4DF9-852D-C1F1D2C14C69}" type="presOf" srcId="{D54AA879-67DC-4AAB-A381-56B3621CF80C}" destId="{36715307-20C2-423A-8720-1DB4E4FA108D}" srcOrd="0" destOrd="0" presId="urn:microsoft.com/office/officeart/2005/8/layout/radial1"/>
    <dgm:cxn modelId="{9DD680B1-0C62-47AA-8202-A528188282A2}" type="presOf" srcId="{3C1D9D64-A95F-4D36-ABBA-9CB84D525113}" destId="{1E3824B3-BB92-4DB1-85D6-F53E3DF07018}" srcOrd="1" destOrd="0" presId="urn:microsoft.com/office/officeart/2005/8/layout/radial1"/>
    <dgm:cxn modelId="{9FFDF6BB-AC07-4D56-A58D-EA11026A2D6C}" srcId="{B607DFF3-1132-4730-BB35-928FEEA8D087}" destId="{9720241E-DD6B-49AA-8F7E-3C7C49207B50}" srcOrd="0" destOrd="0" parTransId="{D54AA879-67DC-4AAB-A381-56B3621CF80C}" sibTransId="{753F8270-6488-4CCC-AEC8-65101A667B7E}"/>
    <dgm:cxn modelId="{A9D560D6-71B3-4DD7-8141-70E6DF8CEDA7}" type="presOf" srcId="{B607DFF3-1132-4730-BB35-928FEEA8D087}" destId="{B1B8E535-3807-4DAF-B937-7C567E4EEE8A}" srcOrd="0" destOrd="0" presId="urn:microsoft.com/office/officeart/2005/8/layout/radial1"/>
    <dgm:cxn modelId="{33617A01-00C5-411F-ABAA-031071A61EF1}" srcId="{B607DFF3-1132-4730-BB35-928FEEA8D087}" destId="{D3A35617-2377-47A6-86C8-5354CCDBF578}" srcOrd="1" destOrd="0" parTransId="{D47DC785-4F01-41C4-8AC3-0C6BA5B0FAB9}" sibTransId="{F95DEF3A-E577-4343-AFF3-8B327E4299D0}"/>
    <dgm:cxn modelId="{956321D4-4635-47DD-9139-323FF48D7101}" srcId="{B607DFF3-1132-4730-BB35-928FEEA8D087}" destId="{AFE82F51-224E-481B-B551-2D8EFB599112}" srcOrd="3" destOrd="0" parTransId="{3C1D9D64-A95F-4D36-ABBA-9CB84D525113}" sibTransId="{584F9780-034E-4C23-94D4-744807B81A13}"/>
    <dgm:cxn modelId="{35B8B996-AAA8-4B7D-89C8-5BB986FF44FE}" type="presParOf" srcId="{A0D403A5-91E5-45F5-932D-DF6765693EB8}" destId="{B1B8E535-3807-4DAF-B937-7C567E4EEE8A}" srcOrd="0" destOrd="0" presId="urn:microsoft.com/office/officeart/2005/8/layout/radial1"/>
    <dgm:cxn modelId="{E98B0A9B-6E93-46A1-9067-95E3037CB023}" type="presParOf" srcId="{A0D403A5-91E5-45F5-932D-DF6765693EB8}" destId="{36715307-20C2-423A-8720-1DB4E4FA108D}" srcOrd="1" destOrd="0" presId="urn:microsoft.com/office/officeart/2005/8/layout/radial1"/>
    <dgm:cxn modelId="{0C0B3863-3DD9-4BD8-9FA2-7FA850F4BC09}" type="presParOf" srcId="{36715307-20C2-423A-8720-1DB4E4FA108D}" destId="{ACF158C9-0D5B-4571-8DF6-FD5B01CB5128}" srcOrd="0" destOrd="0" presId="urn:microsoft.com/office/officeart/2005/8/layout/radial1"/>
    <dgm:cxn modelId="{2E77C907-4EB1-43AB-A5B7-0D3306827429}" type="presParOf" srcId="{A0D403A5-91E5-45F5-932D-DF6765693EB8}" destId="{792FF609-368E-46E4-801A-3C400E6B53A4}" srcOrd="2" destOrd="0" presId="urn:microsoft.com/office/officeart/2005/8/layout/radial1"/>
    <dgm:cxn modelId="{729058C2-AF0C-4DBC-84DE-8B090DD302C9}" type="presParOf" srcId="{A0D403A5-91E5-45F5-932D-DF6765693EB8}" destId="{77EA1FAA-7CAC-41C8-9561-F4CB40ABD22A}" srcOrd="3" destOrd="0" presId="urn:microsoft.com/office/officeart/2005/8/layout/radial1"/>
    <dgm:cxn modelId="{5A2B8A73-C7CB-4CEE-9DD1-0B892A138A20}" type="presParOf" srcId="{77EA1FAA-7CAC-41C8-9561-F4CB40ABD22A}" destId="{EA52A32B-F675-4E51-B040-C619791EA9AD}" srcOrd="0" destOrd="0" presId="urn:microsoft.com/office/officeart/2005/8/layout/radial1"/>
    <dgm:cxn modelId="{2C4E1A75-1249-485D-9B08-2F99CE78AB5D}" type="presParOf" srcId="{A0D403A5-91E5-45F5-932D-DF6765693EB8}" destId="{8EDD9CBE-0D42-4537-8BCF-47DB30FAFBD5}" srcOrd="4" destOrd="0" presId="urn:microsoft.com/office/officeart/2005/8/layout/radial1"/>
    <dgm:cxn modelId="{6E617727-B44F-4F7D-94BD-7946FBA03EAE}" type="presParOf" srcId="{A0D403A5-91E5-45F5-932D-DF6765693EB8}" destId="{2C6C9FC1-4117-48F6-918B-6E70B889CCF2}" srcOrd="5" destOrd="0" presId="urn:microsoft.com/office/officeart/2005/8/layout/radial1"/>
    <dgm:cxn modelId="{165F68E4-911D-49BA-8D87-123C58CEFF58}" type="presParOf" srcId="{2C6C9FC1-4117-48F6-918B-6E70B889CCF2}" destId="{7B21001E-3BAF-43CC-BC43-3853BE259188}" srcOrd="0" destOrd="0" presId="urn:microsoft.com/office/officeart/2005/8/layout/radial1"/>
    <dgm:cxn modelId="{92525470-85BC-4D30-BD3E-2127CCB4B25E}" type="presParOf" srcId="{A0D403A5-91E5-45F5-932D-DF6765693EB8}" destId="{222FA179-8194-437D-B9ED-F62A3A00F1F5}" srcOrd="6" destOrd="0" presId="urn:microsoft.com/office/officeart/2005/8/layout/radial1"/>
    <dgm:cxn modelId="{ECD7374F-8C85-445A-8893-2C045D87F4BA}" type="presParOf" srcId="{A0D403A5-91E5-45F5-932D-DF6765693EB8}" destId="{B95D3D86-0271-493E-B0D1-86DD2AC0A6CB}" srcOrd="7" destOrd="0" presId="urn:microsoft.com/office/officeart/2005/8/layout/radial1"/>
    <dgm:cxn modelId="{4AF8E45A-E460-439B-9276-6C640BFC9417}" type="presParOf" srcId="{B95D3D86-0271-493E-B0D1-86DD2AC0A6CB}" destId="{1E3824B3-BB92-4DB1-85D6-F53E3DF07018}" srcOrd="0" destOrd="0" presId="urn:microsoft.com/office/officeart/2005/8/layout/radial1"/>
    <dgm:cxn modelId="{36E916F4-5558-4002-834D-9412E4AD3B68}" type="presParOf" srcId="{A0D403A5-91E5-45F5-932D-DF6765693EB8}" destId="{5C620448-F0AC-4FBB-BF77-7DE6C32A818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8E535-3807-4DAF-B937-7C567E4EEE8A}">
      <dsp:nvSpPr>
        <dsp:cNvPr id="0" name=""/>
        <dsp:cNvSpPr/>
      </dsp:nvSpPr>
      <dsp:spPr>
        <a:xfrm>
          <a:off x="3468770" y="2334466"/>
          <a:ext cx="1757203" cy="17572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b="1" kern="1200" dirty="0" smtClean="0">
              <a:solidFill>
                <a:schemeClr val="tx1"/>
              </a:solidFill>
            </a:rPr>
            <a:t>CICLO DE VIDA DE UN PROYECTO</a:t>
          </a:r>
          <a:endParaRPr lang="es-GT" sz="1700" b="1" kern="1200" dirty="0">
            <a:solidFill>
              <a:schemeClr val="tx1"/>
            </a:solidFill>
          </a:endParaRPr>
        </a:p>
      </dsp:txBody>
      <dsp:txXfrm>
        <a:off x="3726106" y="2591802"/>
        <a:ext cx="1242531" cy="1242531"/>
      </dsp:txXfrm>
    </dsp:sp>
    <dsp:sp modelId="{36715307-20C2-423A-8720-1DB4E4FA108D}">
      <dsp:nvSpPr>
        <dsp:cNvPr id="0" name=""/>
        <dsp:cNvSpPr/>
      </dsp:nvSpPr>
      <dsp:spPr>
        <a:xfrm rot="16200000">
          <a:off x="4226550" y="2195715"/>
          <a:ext cx="241643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241643" y="17929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4341330" y="2207603"/>
        <a:ext cx="12082" cy="12082"/>
      </dsp:txXfrm>
    </dsp:sp>
    <dsp:sp modelId="{792FF609-368E-46E4-801A-3C400E6B53A4}">
      <dsp:nvSpPr>
        <dsp:cNvPr id="0" name=""/>
        <dsp:cNvSpPr/>
      </dsp:nvSpPr>
      <dsp:spPr>
        <a:xfrm>
          <a:off x="3030146" y="-235699"/>
          <a:ext cx="2634452" cy="2328522"/>
        </a:xfrm>
        <a:prstGeom prst="ellipse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DIAGNOSTICO</a:t>
          </a:r>
          <a:endParaRPr lang="es-GT" sz="2000" b="1" kern="1200" dirty="0"/>
        </a:p>
      </dsp:txBody>
      <dsp:txXfrm>
        <a:off x="3415953" y="105305"/>
        <a:ext cx="1862838" cy="1646514"/>
      </dsp:txXfrm>
    </dsp:sp>
    <dsp:sp modelId="{77EA1FAA-7CAC-41C8-9561-F4CB40ABD22A}">
      <dsp:nvSpPr>
        <dsp:cNvPr id="0" name=""/>
        <dsp:cNvSpPr/>
      </dsp:nvSpPr>
      <dsp:spPr>
        <a:xfrm>
          <a:off x="5225973" y="3195138"/>
          <a:ext cx="66283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66283" y="17929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5257458" y="3211411"/>
        <a:ext cx="3314" cy="3314"/>
      </dsp:txXfrm>
    </dsp:sp>
    <dsp:sp modelId="{8EDD9CBE-0D42-4537-8BCF-47DB30FAFBD5}">
      <dsp:nvSpPr>
        <dsp:cNvPr id="0" name=""/>
        <dsp:cNvSpPr/>
      </dsp:nvSpPr>
      <dsp:spPr>
        <a:xfrm>
          <a:off x="5292257" y="2226486"/>
          <a:ext cx="2679243" cy="1973163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PREINVERSIÓN</a:t>
          </a:r>
          <a:endParaRPr lang="es-GT" sz="2000" b="1" kern="1200" dirty="0"/>
        </a:p>
      </dsp:txBody>
      <dsp:txXfrm>
        <a:off x="5684623" y="2515449"/>
        <a:ext cx="1894511" cy="1395237"/>
      </dsp:txXfrm>
    </dsp:sp>
    <dsp:sp modelId="{2C6C9FC1-4117-48F6-918B-6E70B889CCF2}">
      <dsp:nvSpPr>
        <dsp:cNvPr id="0" name=""/>
        <dsp:cNvSpPr/>
      </dsp:nvSpPr>
      <dsp:spPr>
        <a:xfrm rot="5400000">
          <a:off x="4181833" y="4239278"/>
          <a:ext cx="331076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331076" y="17929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4339095" y="4248931"/>
        <a:ext cx="16553" cy="16553"/>
      </dsp:txXfrm>
    </dsp:sp>
    <dsp:sp modelId="{222FA179-8194-437D-B9ED-F62A3A00F1F5}">
      <dsp:nvSpPr>
        <dsp:cNvPr id="0" name=""/>
        <dsp:cNvSpPr/>
      </dsp:nvSpPr>
      <dsp:spPr>
        <a:xfrm>
          <a:off x="3022967" y="4422746"/>
          <a:ext cx="2648808" cy="2149657"/>
        </a:xfrm>
        <a:prstGeom prst="ellipse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INVERSIÓN</a:t>
          </a:r>
          <a:endParaRPr lang="es-GT" sz="2000" b="1" kern="1200" dirty="0"/>
        </a:p>
      </dsp:txBody>
      <dsp:txXfrm>
        <a:off x="3410876" y="4737556"/>
        <a:ext cx="1872990" cy="1520037"/>
      </dsp:txXfrm>
    </dsp:sp>
    <dsp:sp modelId="{B95D3D86-0271-493E-B0D1-86DD2AC0A6CB}">
      <dsp:nvSpPr>
        <dsp:cNvPr id="0" name=""/>
        <dsp:cNvSpPr/>
      </dsp:nvSpPr>
      <dsp:spPr>
        <a:xfrm rot="10800000">
          <a:off x="3276758" y="3195138"/>
          <a:ext cx="192011" cy="35859"/>
        </a:xfrm>
        <a:custGeom>
          <a:avLst/>
          <a:gdLst/>
          <a:ahLst/>
          <a:cxnLst/>
          <a:rect l="0" t="0" r="0" b="0"/>
          <a:pathLst>
            <a:path>
              <a:moveTo>
                <a:pt x="0" y="17929"/>
              </a:moveTo>
              <a:lnTo>
                <a:pt x="192011" y="17929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 rot="10800000">
        <a:off x="3367964" y="3208268"/>
        <a:ext cx="9600" cy="9600"/>
      </dsp:txXfrm>
    </dsp:sp>
    <dsp:sp modelId="{5C620448-F0AC-4FBB-BF77-7DE6C32A818D}">
      <dsp:nvSpPr>
        <dsp:cNvPr id="0" name=""/>
        <dsp:cNvSpPr/>
      </dsp:nvSpPr>
      <dsp:spPr>
        <a:xfrm>
          <a:off x="848971" y="2187617"/>
          <a:ext cx="2427787" cy="2050902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OPERACIÓN</a:t>
          </a:r>
          <a:endParaRPr lang="es-GT" sz="2000" b="1" kern="1200" dirty="0"/>
        </a:p>
      </dsp:txBody>
      <dsp:txXfrm>
        <a:off x="1204512" y="2487965"/>
        <a:ext cx="1716705" cy="1450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8E535-3807-4DAF-B937-7C567E4EEE8A}">
      <dsp:nvSpPr>
        <dsp:cNvPr id="0" name=""/>
        <dsp:cNvSpPr/>
      </dsp:nvSpPr>
      <dsp:spPr>
        <a:xfrm>
          <a:off x="3664456" y="2435121"/>
          <a:ext cx="1825144" cy="1825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700" b="1" kern="1200" dirty="0" smtClean="0">
              <a:solidFill>
                <a:schemeClr val="tx1"/>
              </a:solidFill>
            </a:rPr>
            <a:t>CICLO DE VIDA DE UN PROYECTO</a:t>
          </a:r>
          <a:endParaRPr lang="es-GT" sz="1700" b="1" kern="1200" dirty="0">
            <a:solidFill>
              <a:schemeClr val="tx1"/>
            </a:solidFill>
          </a:endParaRPr>
        </a:p>
      </dsp:txBody>
      <dsp:txXfrm>
        <a:off x="3931742" y="2702407"/>
        <a:ext cx="1290572" cy="1290572"/>
      </dsp:txXfrm>
    </dsp:sp>
    <dsp:sp modelId="{36715307-20C2-423A-8720-1DB4E4FA108D}">
      <dsp:nvSpPr>
        <dsp:cNvPr id="0" name=""/>
        <dsp:cNvSpPr/>
      </dsp:nvSpPr>
      <dsp:spPr>
        <a:xfrm rot="16200000">
          <a:off x="4379578" y="2219707"/>
          <a:ext cx="394900" cy="35928"/>
        </a:xfrm>
        <a:custGeom>
          <a:avLst/>
          <a:gdLst/>
          <a:ahLst/>
          <a:cxnLst/>
          <a:rect l="0" t="0" r="0" b="0"/>
          <a:pathLst>
            <a:path>
              <a:moveTo>
                <a:pt x="0" y="17964"/>
              </a:moveTo>
              <a:lnTo>
                <a:pt x="394900" y="17964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4567155" y="2227798"/>
        <a:ext cx="19745" cy="19745"/>
      </dsp:txXfrm>
    </dsp:sp>
    <dsp:sp modelId="{792FF609-368E-46E4-801A-3C400E6B53A4}">
      <dsp:nvSpPr>
        <dsp:cNvPr id="0" name=""/>
        <dsp:cNvSpPr/>
      </dsp:nvSpPr>
      <dsp:spPr>
        <a:xfrm>
          <a:off x="3280883" y="-95599"/>
          <a:ext cx="2592289" cy="2135820"/>
        </a:xfrm>
        <a:prstGeom prst="ellipse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DIAGNOSTICO</a:t>
          </a:r>
          <a:endParaRPr lang="es-GT" sz="2000" b="1" kern="1200" dirty="0"/>
        </a:p>
      </dsp:txBody>
      <dsp:txXfrm>
        <a:off x="3660515" y="217185"/>
        <a:ext cx="1833025" cy="1510252"/>
      </dsp:txXfrm>
    </dsp:sp>
    <dsp:sp modelId="{77EA1FAA-7CAC-41C8-9561-F4CB40ABD22A}">
      <dsp:nvSpPr>
        <dsp:cNvPr id="0" name=""/>
        <dsp:cNvSpPr/>
      </dsp:nvSpPr>
      <dsp:spPr>
        <a:xfrm>
          <a:off x="5489600" y="3329729"/>
          <a:ext cx="81568" cy="35928"/>
        </a:xfrm>
        <a:custGeom>
          <a:avLst/>
          <a:gdLst/>
          <a:ahLst/>
          <a:cxnLst/>
          <a:rect l="0" t="0" r="0" b="0"/>
          <a:pathLst>
            <a:path>
              <a:moveTo>
                <a:pt x="0" y="17964"/>
              </a:moveTo>
              <a:lnTo>
                <a:pt x="81568" y="17964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5528345" y="3345654"/>
        <a:ext cx="4078" cy="4078"/>
      </dsp:txXfrm>
    </dsp:sp>
    <dsp:sp modelId="{8EDD9CBE-0D42-4537-8BCF-47DB30FAFBD5}">
      <dsp:nvSpPr>
        <dsp:cNvPr id="0" name=""/>
        <dsp:cNvSpPr/>
      </dsp:nvSpPr>
      <dsp:spPr>
        <a:xfrm>
          <a:off x="5571168" y="2129218"/>
          <a:ext cx="2762483" cy="2436951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PREINVERSIÓN</a:t>
          </a:r>
          <a:endParaRPr lang="es-GT" sz="2000" b="1" kern="1200" dirty="0"/>
        </a:p>
      </dsp:txBody>
      <dsp:txXfrm>
        <a:off x="5975724" y="2486101"/>
        <a:ext cx="1953371" cy="1723185"/>
      </dsp:txXfrm>
    </dsp:sp>
    <dsp:sp modelId="{2C6C9FC1-4117-48F6-918B-6E70B889CCF2}">
      <dsp:nvSpPr>
        <dsp:cNvPr id="0" name=""/>
        <dsp:cNvSpPr/>
      </dsp:nvSpPr>
      <dsp:spPr>
        <a:xfrm rot="5400000">
          <a:off x="4344252" y="4475077"/>
          <a:ext cx="465551" cy="35928"/>
        </a:xfrm>
        <a:custGeom>
          <a:avLst/>
          <a:gdLst/>
          <a:ahLst/>
          <a:cxnLst/>
          <a:rect l="0" t="0" r="0" b="0"/>
          <a:pathLst>
            <a:path>
              <a:moveTo>
                <a:pt x="0" y="17964"/>
              </a:moveTo>
              <a:lnTo>
                <a:pt x="465551" y="17964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>
        <a:off x="4565389" y="4481402"/>
        <a:ext cx="23277" cy="23277"/>
      </dsp:txXfrm>
    </dsp:sp>
    <dsp:sp modelId="{222FA179-8194-437D-B9ED-F62A3A00F1F5}">
      <dsp:nvSpPr>
        <dsp:cNvPr id="0" name=""/>
        <dsp:cNvSpPr/>
      </dsp:nvSpPr>
      <dsp:spPr>
        <a:xfrm>
          <a:off x="3248204" y="4725817"/>
          <a:ext cx="2657647" cy="1994517"/>
        </a:xfrm>
        <a:prstGeom prst="ellipse">
          <a:avLst/>
        </a:prstGeom>
        <a:gradFill rotWithShape="1">
          <a:gsLst>
            <a:gs pos="0">
              <a:schemeClr val="dk1">
                <a:tint val="62000"/>
                <a:satMod val="180000"/>
              </a:schemeClr>
            </a:gs>
            <a:gs pos="65000">
              <a:schemeClr val="dk1">
                <a:tint val="32000"/>
                <a:satMod val="250000"/>
              </a:schemeClr>
            </a:gs>
            <a:gs pos="100000">
              <a:schemeClr val="dk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dk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INVERSIÓN</a:t>
          </a:r>
          <a:endParaRPr lang="es-GT" sz="2000" b="1" kern="1200" dirty="0"/>
        </a:p>
      </dsp:txBody>
      <dsp:txXfrm>
        <a:off x="3637407" y="5017907"/>
        <a:ext cx="1879241" cy="1410337"/>
      </dsp:txXfrm>
    </dsp:sp>
    <dsp:sp modelId="{B95D3D86-0271-493E-B0D1-86DD2AC0A6CB}">
      <dsp:nvSpPr>
        <dsp:cNvPr id="0" name=""/>
        <dsp:cNvSpPr/>
      </dsp:nvSpPr>
      <dsp:spPr>
        <a:xfrm rot="10800000">
          <a:off x="3592944" y="3329729"/>
          <a:ext cx="71511" cy="35928"/>
        </a:xfrm>
        <a:custGeom>
          <a:avLst/>
          <a:gdLst/>
          <a:ahLst/>
          <a:cxnLst/>
          <a:rect l="0" t="0" r="0" b="0"/>
          <a:pathLst>
            <a:path>
              <a:moveTo>
                <a:pt x="0" y="17964"/>
              </a:moveTo>
              <a:lnTo>
                <a:pt x="71511" y="17964"/>
              </a:lnTo>
            </a:path>
          </a:pathLst>
        </a:custGeom>
        <a:noFill/>
        <a:ln w="55000" cap="flat" cmpd="thickThin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GT" sz="500" kern="1200"/>
        </a:p>
      </dsp:txBody>
      <dsp:txXfrm rot="10800000">
        <a:off x="3626912" y="3345905"/>
        <a:ext cx="3575" cy="3575"/>
      </dsp:txXfrm>
    </dsp:sp>
    <dsp:sp modelId="{5C620448-F0AC-4FBB-BF77-7DE6C32A818D}">
      <dsp:nvSpPr>
        <dsp:cNvPr id="0" name=""/>
        <dsp:cNvSpPr/>
      </dsp:nvSpPr>
      <dsp:spPr>
        <a:xfrm>
          <a:off x="810347" y="2074719"/>
          <a:ext cx="2782596" cy="2545948"/>
        </a:xfrm>
        <a:prstGeom prst="ellipse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000" b="1" kern="1200" dirty="0" smtClean="0"/>
            <a:t>OPERACIÓN</a:t>
          </a:r>
          <a:endParaRPr lang="es-GT" sz="2000" b="1" kern="1200" dirty="0"/>
        </a:p>
      </dsp:txBody>
      <dsp:txXfrm>
        <a:off x="1217849" y="2447564"/>
        <a:ext cx="1967592" cy="1800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D1491E6-B126-42AF-B407-8AAF4341548F}" type="datetimeFigureOut">
              <a:rPr lang="es-GT" smtClean="0"/>
              <a:t>05/07/2015</a:t>
            </a:fld>
            <a:endParaRPr lang="es-GT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GT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E1A146-6E95-4AB9-A5EF-28B105AC5638}" type="slidenum">
              <a:rPr lang="es-GT" smtClean="0"/>
              <a:t>‹Nº›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es/url?q=http://todousac.com/&amp;sa=U&amp;ei=9u5wU-SEH8GwyATv5IDADw&amp;ved=0CC4Q9QEwAA&amp;usg=AFQjCNGSHt81iH9kZiUpSqHLFpv67o5MR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1547813" y="115888"/>
            <a:ext cx="6119812" cy="20177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GT" sz="2400" b="1" dirty="0" smtClean="0">
                <a:solidFill>
                  <a:schemeClr val="tx1"/>
                </a:solidFill>
              </a:rPr>
              <a:t>UNIVERSIDAD DE SAN CARLOS DE GUATEMALA FACULTAD DE CIENCIAS ECONÓMICAS </a:t>
            </a:r>
            <a:br>
              <a:rPr lang="es-GT" sz="2400" b="1" dirty="0" smtClean="0">
                <a:solidFill>
                  <a:schemeClr val="tx1"/>
                </a:solidFill>
              </a:rPr>
            </a:br>
            <a:r>
              <a:rPr lang="es-GT" sz="2400" b="1" dirty="0" smtClean="0">
                <a:solidFill>
                  <a:schemeClr val="tx1"/>
                </a:solidFill>
              </a:rPr>
              <a:t>ESCUELA DE AUDITORÍA</a:t>
            </a:r>
            <a:br>
              <a:rPr lang="es-GT" sz="2400" b="1" dirty="0" smtClean="0">
                <a:solidFill>
                  <a:schemeClr val="tx1"/>
                </a:solidFill>
              </a:rPr>
            </a:br>
            <a:r>
              <a:rPr lang="es-GT" sz="2400" b="1" dirty="0" smtClean="0">
                <a:solidFill>
                  <a:schemeClr val="tx1"/>
                </a:solidFill>
              </a:rPr>
              <a:t> CURSO: FINANZAS III</a:t>
            </a:r>
            <a:br>
              <a:rPr lang="es-GT" sz="2400" b="1" dirty="0" smtClean="0">
                <a:solidFill>
                  <a:schemeClr val="tx1"/>
                </a:solidFill>
              </a:rPr>
            </a:br>
            <a:r>
              <a:rPr lang="es-GT" sz="2400" b="1" dirty="0" smtClean="0">
                <a:solidFill>
                  <a:schemeClr val="tx1"/>
                </a:solidFill>
              </a:rPr>
              <a:t>CÓDIGO: 10146</a:t>
            </a: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0" y="2636391"/>
            <a:ext cx="9036050" cy="100863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GT" sz="4200" b="1" dirty="0" smtClean="0">
                <a:solidFill>
                  <a:schemeClr val="tx1"/>
                </a:solidFill>
              </a:rPr>
              <a:t>“PROYECTOS”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2954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4 Imagen" descr="https://encrypted-tbn2.gstatic.com/images?q=tbn:ANd9GcSwontTpykKOstCfoqzmw0npE0LimkUwOEfygz5XQ27x4seo75oeUmYfieJ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2 Subtítulo"/>
          <p:cNvSpPr txBox="1">
            <a:spLocks/>
          </p:cNvSpPr>
          <p:nvPr/>
        </p:nvSpPr>
        <p:spPr bwMode="auto">
          <a:xfrm>
            <a:off x="5148065" y="5589588"/>
            <a:ext cx="3887986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GT" sz="2400" b="1" dirty="0"/>
              <a:t>Lic. </a:t>
            </a:r>
            <a:r>
              <a:rPr lang="es-GT" sz="2400" b="1" dirty="0" smtClean="0"/>
              <a:t>Aníbal </a:t>
            </a:r>
            <a:r>
              <a:rPr lang="es-GT" sz="2400" b="1" dirty="0"/>
              <a:t>Eduardo Muz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GT" sz="2400" b="1" dirty="0" smtClean="0"/>
              <a:t>Contador Público y Auditor</a:t>
            </a:r>
            <a:endParaRPr lang="es-GT" sz="2400" b="1" dirty="0"/>
          </a:p>
        </p:txBody>
      </p:sp>
    </p:spTree>
    <p:extLst>
      <p:ext uri="{BB962C8B-B14F-4D97-AF65-F5344CB8AC3E}">
        <p14:creationId xmlns:p14="http://schemas.microsoft.com/office/powerpoint/2010/main" val="138595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4"/>
          <p:cNvSpPr/>
          <p:nvPr/>
        </p:nvSpPr>
        <p:spPr>
          <a:xfrm>
            <a:off x="6191754" y="2382250"/>
            <a:ext cx="867155" cy="8671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2860" tIns="22860" rIns="22860" bIns="2286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GT" sz="1800" kern="12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4451886"/>
              </p:ext>
            </p:extLst>
          </p:nvPr>
        </p:nvGraphicFramePr>
        <p:xfrm>
          <a:off x="0" y="116632"/>
          <a:ext cx="914400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3923928" y="1340768"/>
            <a:ext cx="33670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800100" lvl="1" indent="-342900" algn="ctr">
              <a:buFont typeface="Wingdings" pitchFamily="2" charset="2"/>
              <a:buChar char="§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Solución al problema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436096" y="3709481"/>
            <a:ext cx="4208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Estudio Financiero Proyectado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Evaluación Financiera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Evaluación Ex-ante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356846" y="4789601"/>
            <a:ext cx="458330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indent="-457200">
              <a:buFont typeface="Arial" pitchFamily="34" charset="0"/>
              <a:buChar char="•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Manual de Operaciones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  Documentos </a:t>
            </a: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Básicos del Proyecto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Infraestructura Física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5399" y="219731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indent="-457200">
              <a:buFont typeface="Wingdings" pitchFamily="2" charset="2"/>
              <a:buChar char="§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Producto/Servicio</a:t>
            </a:r>
          </a:p>
          <a:p>
            <a:pPr lvl="1" indent="-457200">
              <a:buFont typeface="Wingdings" pitchFamily="2" charset="2"/>
              <a:buChar char="§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Contabilidad Financiera</a:t>
            </a:r>
          </a:p>
          <a:p>
            <a:pPr lvl="1" indent="-457200">
              <a:buFont typeface="Wingdings" pitchFamily="2" charset="2"/>
              <a:buChar char="§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Valuación Es-post</a:t>
            </a:r>
          </a:p>
        </p:txBody>
      </p:sp>
      <p:sp>
        <p:nvSpPr>
          <p:cNvPr id="10" name="9 Flecha curvada hacia abajo"/>
          <p:cNvSpPr/>
          <p:nvPr/>
        </p:nvSpPr>
        <p:spPr>
          <a:xfrm rot="2876197">
            <a:off x="5840512" y="783824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1" name="10 Flecha curvada hacia abajo"/>
          <p:cNvSpPr/>
          <p:nvPr/>
        </p:nvSpPr>
        <p:spPr>
          <a:xfrm rot="8464249">
            <a:off x="5930349" y="5493377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2" name="11 Flecha curvada hacia abajo"/>
          <p:cNvSpPr/>
          <p:nvPr/>
        </p:nvSpPr>
        <p:spPr>
          <a:xfrm rot="13628447">
            <a:off x="612221" y="5585160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3" name="12 Flecha curvada hacia abajo"/>
          <p:cNvSpPr/>
          <p:nvPr/>
        </p:nvSpPr>
        <p:spPr>
          <a:xfrm rot="19085064">
            <a:off x="913894" y="720345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58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8" grpId="0"/>
      <p:bldP spid="9" grpId="0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75656" y="1124744"/>
            <a:ext cx="669674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MUCHAS GRACIAS</a:t>
            </a:r>
          </a:p>
          <a:p>
            <a:pPr algn="ctr"/>
            <a:r>
              <a:rPr lang="es-E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haroni" pitchFamily="2" charset="-79"/>
                <a:cs typeface="Aharoni" pitchFamily="2" charset="-79"/>
              </a:rPr>
              <a:t>POR SU ATENCIÓN </a:t>
            </a:r>
            <a:endParaRPr lang="es-ES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http://www.nelsonmendez.net/images/pinterest/tus-grandes-proez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564904"/>
            <a:ext cx="400016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86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467544" y="1700808"/>
            <a:ext cx="8280920" cy="49294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r>
              <a:rPr lang="es-GT" sz="4000" b="1" dirty="0" smtClean="0"/>
              <a:t>GENERAL</a:t>
            </a:r>
          </a:p>
          <a:p>
            <a:pPr marL="0" indent="0">
              <a:buFont typeface="Wingdings 3"/>
              <a:buNone/>
            </a:pPr>
            <a:r>
              <a:rPr lang="es-GT" sz="3500" dirty="0" smtClean="0"/>
              <a:t>Que los estudiantes:</a:t>
            </a:r>
          </a:p>
          <a:p>
            <a:pPr algn="just"/>
            <a:r>
              <a:rPr lang="es-GT" sz="3500" dirty="0" smtClean="0"/>
              <a:t>Apliquen los conceptos, principios y técnicas fundamentales para la Formulación y Evaluación de los Proyectos Privados de Inversión, orientados a la creación y crecimiento de las empresas del país.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3241118" y="260648"/>
            <a:ext cx="273630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29318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11560" y="548680"/>
            <a:ext cx="8075240" cy="55774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endParaRPr lang="es-GT" dirty="0" smtClean="0"/>
          </a:p>
          <a:p>
            <a:pPr marL="0" indent="0">
              <a:buFont typeface="Wingdings 3"/>
              <a:buNone/>
            </a:pPr>
            <a:endParaRPr lang="es-GT" dirty="0"/>
          </a:p>
          <a:p>
            <a:pPr marL="0" indent="0">
              <a:buFont typeface="Wingdings 3"/>
              <a:buNone/>
            </a:pPr>
            <a:r>
              <a:rPr lang="es-GT" sz="4000" b="1" dirty="0" smtClean="0"/>
              <a:t>Que los estudiantes:</a:t>
            </a:r>
          </a:p>
          <a:p>
            <a:pPr algn="just"/>
            <a:r>
              <a:rPr lang="es-GT" sz="4000" dirty="0" smtClean="0"/>
              <a:t>Adquieran los conocimientos conceptuales de la estructura de los proyectos.</a:t>
            </a:r>
          </a:p>
          <a:p>
            <a:pPr algn="just"/>
            <a:r>
              <a:rPr lang="es-GT" sz="4000" dirty="0" smtClean="0"/>
              <a:t>Conozcan los elementos y apliquen la metodología básica de la formulación y evaluación de proyectos.</a:t>
            </a:r>
          </a:p>
          <a:p>
            <a:pPr marL="109728" indent="0">
              <a:buNone/>
            </a:pPr>
            <a:endParaRPr lang="es-GT" dirty="0"/>
          </a:p>
        </p:txBody>
      </p:sp>
      <p:sp>
        <p:nvSpPr>
          <p:cNvPr id="3" name="2 Rectángulo"/>
          <p:cNvSpPr/>
          <p:nvPr/>
        </p:nvSpPr>
        <p:spPr>
          <a:xfrm>
            <a:off x="3241118" y="260648"/>
            <a:ext cx="334710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ESPECÍFICOS</a:t>
            </a:r>
          </a:p>
        </p:txBody>
      </p:sp>
    </p:spTree>
    <p:extLst>
      <p:ext uri="{BB962C8B-B14F-4D97-AF65-F5344CB8AC3E}">
        <p14:creationId xmlns:p14="http://schemas.microsoft.com/office/powerpoint/2010/main" val="382329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611560" y="548680"/>
            <a:ext cx="8075240" cy="557748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endParaRPr lang="es-GT" dirty="0" smtClean="0"/>
          </a:p>
          <a:p>
            <a:pPr marL="0" indent="0">
              <a:buFont typeface="Wingdings 3"/>
              <a:buNone/>
            </a:pPr>
            <a:endParaRPr lang="es-GT" dirty="0"/>
          </a:p>
          <a:p>
            <a:pPr marL="0" indent="0">
              <a:buFont typeface="Wingdings 3"/>
              <a:buNone/>
            </a:pPr>
            <a:r>
              <a:rPr lang="es-GT" sz="4000" b="1" dirty="0" smtClean="0"/>
              <a:t>Que los estudiantes:</a:t>
            </a:r>
          </a:p>
          <a:p>
            <a:pPr algn="just"/>
            <a:r>
              <a:rPr lang="es-GT" sz="4000" dirty="0" smtClean="0"/>
              <a:t>Apliquen los conocimientos teóricos y utilicen sus habilidades en la solución de problemas a través de la formulación de proyectos.</a:t>
            </a:r>
          </a:p>
          <a:p>
            <a:endParaRPr lang="es-GT" dirty="0"/>
          </a:p>
        </p:txBody>
      </p:sp>
      <p:sp>
        <p:nvSpPr>
          <p:cNvPr id="3" name="2 Rectángulo"/>
          <p:cNvSpPr/>
          <p:nvPr/>
        </p:nvSpPr>
        <p:spPr>
          <a:xfrm>
            <a:off x="3241118" y="260648"/>
            <a:ext cx="334710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ESPECÍFICOS</a:t>
            </a:r>
          </a:p>
        </p:txBody>
      </p:sp>
    </p:spTree>
    <p:extLst>
      <p:ext uri="{BB962C8B-B14F-4D97-AF65-F5344CB8AC3E}">
        <p14:creationId xmlns:p14="http://schemas.microsoft.com/office/powerpoint/2010/main" val="426026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41118" y="260648"/>
            <a:ext cx="3347106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3600" b="1" dirty="0" smtClean="0">
                <a:solidFill>
                  <a:schemeClr val="tx1"/>
                </a:solidFill>
              </a:rPr>
              <a:t>BIBLIOGRAFÍA</a:t>
            </a:r>
          </a:p>
          <a:p>
            <a:pPr algn="ctr"/>
            <a:r>
              <a:rPr lang="es-GT" sz="3600" b="1" dirty="0" smtClean="0">
                <a:solidFill>
                  <a:schemeClr val="tx1"/>
                </a:solidFill>
              </a:rPr>
              <a:t>PRIMARIA</a:t>
            </a:r>
            <a:endParaRPr lang="es-GT" sz="36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611560" y="548680"/>
            <a:ext cx="8075240" cy="557748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3"/>
              <a:buNone/>
            </a:pPr>
            <a:endParaRPr lang="es-GT" dirty="0" smtClean="0"/>
          </a:p>
          <a:p>
            <a:pPr marL="0" indent="0">
              <a:buFont typeface="Wingdings 3"/>
              <a:buNone/>
            </a:pPr>
            <a:endParaRPr lang="es-GT" dirty="0"/>
          </a:p>
          <a:p>
            <a:pPr marL="0" indent="0">
              <a:buFont typeface="Wingdings 3"/>
              <a:buNone/>
            </a:pPr>
            <a:r>
              <a:rPr lang="es-GT" sz="4000" dirty="0" smtClean="0"/>
              <a:t>.</a:t>
            </a:r>
          </a:p>
          <a:p>
            <a:endParaRPr lang="es-GT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63960" y="1700808"/>
            <a:ext cx="8075240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just">
              <a:buNone/>
            </a:pPr>
            <a:r>
              <a:rPr lang="es-GT" sz="4000" dirty="0" smtClean="0"/>
              <a:t>Documento </a:t>
            </a:r>
            <a:r>
              <a:rPr lang="es-GT" sz="4000" dirty="0"/>
              <a:t>de Apoyo a la Docencia, Universidad de San Carlos de Guatemala, Facultad de Ciencias Económicas, Contenido de las Unidades del Curso de Finanzas III.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87730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01971" y="1633029"/>
            <a:ext cx="2137780" cy="6783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GT" sz="3200" b="1" dirty="0" smtClean="0">
                <a:solidFill>
                  <a:schemeClr val="tx1"/>
                </a:solidFill>
              </a:rPr>
              <a:t>DEFICIÓN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5496" y="3789041"/>
            <a:ext cx="2281795" cy="8876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</a:rPr>
              <a:t>RENTABILIDAD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642605" y="1633029"/>
            <a:ext cx="3393891" cy="6783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GT" sz="2800" b="1" dirty="0">
                <a:solidFill>
                  <a:schemeClr val="tx1"/>
                </a:solidFill>
              </a:rPr>
              <a:t>CAUSAS – ORIGEN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339753" y="3789042"/>
            <a:ext cx="2175098" cy="8876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</a:rPr>
              <a:t>DE</a:t>
            </a:r>
            <a:r>
              <a:rPr lang="es-GT" sz="1400" b="1" dirty="0">
                <a:solidFill>
                  <a:schemeClr val="tx1"/>
                </a:solidFill>
              </a:rPr>
              <a:t> </a:t>
            </a:r>
            <a:endParaRPr lang="es-GT" sz="1400" b="1" dirty="0" smtClean="0">
              <a:solidFill>
                <a:schemeClr val="tx1"/>
              </a:solidFill>
            </a:endParaRPr>
          </a:p>
          <a:p>
            <a:pPr algn="ctr"/>
            <a:r>
              <a:rPr lang="es-GT" sz="2000" b="1" dirty="0" smtClean="0">
                <a:solidFill>
                  <a:schemeClr val="tx1"/>
                </a:solidFill>
              </a:rPr>
              <a:t>DESARROLLO</a:t>
            </a:r>
            <a:endParaRPr lang="es-GT" sz="2000" b="1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20789" y="3789042"/>
            <a:ext cx="2280011" cy="8876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</a:rPr>
              <a:t>RELACIONADO</a:t>
            </a:r>
            <a:r>
              <a:rPr lang="es-GT" sz="1400" b="1" dirty="0">
                <a:solidFill>
                  <a:schemeClr val="tx1"/>
                </a:solidFill>
              </a:rPr>
              <a:t> </a:t>
            </a:r>
            <a:r>
              <a:rPr lang="es-GT" sz="2000" b="1" dirty="0">
                <a:solidFill>
                  <a:schemeClr val="tx1"/>
                </a:solidFill>
              </a:rPr>
              <a:t>CON</a:t>
            </a:r>
            <a:r>
              <a:rPr lang="es-GT" sz="1400" b="1" dirty="0">
                <a:solidFill>
                  <a:schemeClr val="tx1"/>
                </a:solidFill>
              </a:rPr>
              <a:t> </a:t>
            </a:r>
            <a:r>
              <a:rPr lang="es-GT" sz="2000" b="1" dirty="0">
                <a:solidFill>
                  <a:schemeClr val="tx1"/>
                </a:solidFill>
              </a:rPr>
              <a:t>RRHH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6800800" y="3789042"/>
            <a:ext cx="2307704" cy="8876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</a:rPr>
              <a:t>DE CONTRIBUCION SOCIAL</a:t>
            </a:r>
          </a:p>
        </p:txBody>
      </p:sp>
      <p:sp>
        <p:nvSpPr>
          <p:cNvPr id="14" name="13 Flecha abajo"/>
          <p:cNvSpPr/>
          <p:nvPr/>
        </p:nvSpPr>
        <p:spPr>
          <a:xfrm>
            <a:off x="2771800" y="2311365"/>
            <a:ext cx="3486101" cy="110906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GT" sz="2400" b="1" dirty="0">
                <a:solidFill>
                  <a:schemeClr val="tx1"/>
                </a:solidFill>
              </a:rPr>
              <a:t>OBJETIVOS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3068021" y="168212"/>
            <a:ext cx="290553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GT" sz="3600" b="1" dirty="0">
                <a:solidFill>
                  <a:schemeClr val="tx1"/>
                </a:solidFill>
              </a:rPr>
              <a:t>PROYECTOS</a:t>
            </a:r>
          </a:p>
        </p:txBody>
      </p:sp>
      <p:pic>
        <p:nvPicPr>
          <p:cNvPr id="1026" name="Picture 2" descr="C:\Users\Anibal\Desktop\ZZZZZZZZZZZ\negocios-rentab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33" y="4827781"/>
            <a:ext cx="2100056" cy="1578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ibal\Desktop\ZZZZZZZZZZZ\Recursos-Humanos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40" y="5014828"/>
            <a:ext cx="1879107" cy="135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vidamasverde.com/blog/wp-content/uploads/2011/12/gest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347" y="4936462"/>
            <a:ext cx="2366309" cy="16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www.flacso.edu.gt/wp-content/uploads/2014/01/f7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23" y="5014829"/>
            <a:ext cx="1895605" cy="1420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18 Flecha curvada hacia arriba"/>
          <p:cNvSpPr/>
          <p:nvPr/>
        </p:nvSpPr>
        <p:spPr>
          <a:xfrm rot="9451710">
            <a:off x="933725" y="480829"/>
            <a:ext cx="2001711" cy="576255"/>
          </a:xfrm>
          <a:prstGeom prst="curvedUpArrow">
            <a:avLst>
              <a:gd name="adj1" fmla="val 25000"/>
              <a:gd name="adj2" fmla="val 54032"/>
              <a:gd name="adj3" fmla="val 244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7" name="6 Flecha curvada hacia abajo"/>
          <p:cNvSpPr/>
          <p:nvPr/>
        </p:nvSpPr>
        <p:spPr>
          <a:xfrm rot="1928149">
            <a:off x="6537142" y="445429"/>
            <a:ext cx="1831980" cy="5458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4469132" y="1096579"/>
            <a:ext cx="45719" cy="1161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7447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Flecha abajo"/>
          <p:cNvSpPr/>
          <p:nvPr/>
        </p:nvSpPr>
        <p:spPr>
          <a:xfrm>
            <a:off x="2411760" y="1484784"/>
            <a:ext cx="4464496" cy="1728192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GT" sz="2000" b="1" dirty="0">
                <a:solidFill>
                  <a:schemeClr val="tx1"/>
                </a:solidFill>
              </a:rPr>
              <a:t>CLASIFICACIÓN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987824" y="283588"/>
            <a:ext cx="3168352" cy="8411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3600" b="1" dirty="0">
                <a:solidFill>
                  <a:schemeClr val="tx1"/>
                </a:solidFill>
              </a:rPr>
              <a:t>PROYECTOS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583575" y="3429000"/>
            <a:ext cx="1756177" cy="499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</a:rPr>
              <a:t>PUBLICOS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6416223" y="3429000"/>
            <a:ext cx="1756177" cy="499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2000" b="1" dirty="0">
                <a:solidFill>
                  <a:schemeClr val="tx1"/>
                </a:solidFill>
              </a:rPr>
              <a:t>PRIVADOS</a:t>
            </a:r>
          </a:p>
        </p:txBody>
      </p:sp>
      <p:pic>
        <p:nvPicPr>
          <p:cNvPr id="1026" name="Picture 2" descr="http://www.itakaescolapios.org/wp-content/uploads/2012/05/Apoyo-a-Centros-Escolares-Escuela-Bafia-2-Camer%C3%B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31" y="4005064"/>
            <a:ext cx="3122539" cy="234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doslourdes.net/monogr%C3%A1ficos-f%C3%A1bricas%2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793" y="4149079"/>
            <a:ext cx="3110695" cy="2197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4048279409"/>
              </p:ext>
            </p:extLst>
          </p:nvPr>
        </p:nvGraphicFramePr>
        <p:xfrm>
          <a:off x="144016" y="260648"/>
          <a:ext cx="882047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"/>
          <p:cNvSpPr/>
          <p:nvPr/>
        </p:nvSpPr>
        <p:spPr>
          <a:xfrm>
            <a:off x="4211960" y="1556792"/>
            <a:ext cx="33670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s-GT" sz="2000" b="1" dirty="0">
                <a:solidFill>
                  <a:srgbClr val="C00000"/>
                </a:solidFill>
                <a:latin typeface="Book Antiqua" pitchFamily="18" charset="0"/>
              </a:rPr>
              <a:t>Identificación Problemas/Necesidades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948264" y="3573016"/>
            <a:ext cx="22236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85750" lvl="1" indent="-28575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Idea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Perfil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s-GT" sz="2000" b="1" dirty="0" err="1" smtClean="0">
                <a:solidFill>
                  <a:srgbClr val="C00000"/>
                </a:solidFill>
                <a:latin typeface="Book Antiqua" pitchFamily="18" charset="0"/>
              </a:rPr>
              <a:t>Prefactibilidad</a:t>
            </a:r>
            <a:endParaRPr lang="es-GT" sz="2000" b="1" dirty="0" smtClean="0">
              <a:solidFill>
                <a:srgbClr val="C00000"/>
              </a:solidFill>
              <a:latin typeface="Book Antiqua" pitchFamily="18" charset="0"/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Factibilidad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895854" y="4553833"/>
            <a:ext cx="35402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Promoción, Negociación </a:t>
            </a:r>
          </a:p>
          <a:p>
            <a:pPr lvl="1" indent="-457200"/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y Financiamiento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Diseño Final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Ejecución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25760" y="2276872"/>
            <a:ext cx="2646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Funcionamiento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GT" sz="2000" b="1" dirty="0" smtClean="0">
                <a:solidFill>
                  <a:srgbClr val="C00000"/>
                </a:solidFill>
                <a:latin typeface="Book Antiqua" pitchFamily="18" charset="0"/>
              </a:rPr>
              <a:t>Evaluación</a:t>
            </a:r>
          </a:p>
        </p:txBody>
      </p:sp>
      <p:sp>
        <p:nvSpPr>
          <p:cNvPr id="15" name="14 Flecha curvada hacia abajo"/>
          <p:cNvSpPr/>
          <p:nvPr/>
        </p:nvSpPr>
        <p:spPr>
          <a:xfrm rot="2876197">
            <a:off x="5866192" y="972466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6" name="15 Flecha curvada hacia abajo"/>
          <p:cNvSpPr/>
          <p:nvPr/>
        </p:nvSpPr>
        <p:spPr>
          <a:xfrm rot="8464249">
            <a:off x="5776354" y="5493377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7" name="16 Flecha curvada hacia abajo"/>
          <p:cNvSpPr/>
          <p:nvPr/>
        </p:nvSpPr>
        <p:spPr>
          <a:xfrm rot="13628447">
            <a:off x="600553" y="5357277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  <p:sp>
        <p:nvSpPr>
          <p:cNvPr id="18" name="17 Flecha curvada hacia abajo"/>
          <p:cNvSpPr/>
          <p:nvPr/>
        </p:nvSpPr>
        <p:spPr>
          <a:xfrm rot="19085064">
            <a:off x="904189" y="836978"/>
            <a:ext cx="2436795" cy="73152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2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10" grpId="0"/>
      <p:bldP spid="12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2852936"/>
            <a:ext cx="8424936" cy="18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3600" b="1" dirty="0" smtClean="0">
                <a:solidFill>
                  <a:schemeClr val="tx1"/>
                </a:solidFill>
              </a:rPr>
              <a:t>PRODUCTOS A OBTENER SEGÚN CICLO DE CIDA DE PROYECTOS</a:t>
            </a:r>
            <a:endParaRPr lang="es-GT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0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512</TotalTime>
  <Words>244</Words>
  <Application>Microsoft Office PowerPoint</Application>
  <PresentationFormat>Presentación en pantalla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UNIVERSIDAD DE SAN CARLOS DE GUATEMALA FACULTAD DE CIENCIAS ECONÓMICAS  ESCUELA DE AUDITORÍA  CURSO: FINANZAS III CÓDIGO: 10146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SAN CARLOS DE GUATEMALA FACULTAD DE CIENCIAS ECONÓMICAS  ESCUELA DE AUDITORÍA  CURSO: FINANZAS III CÓDIGO: 10146</dc:title>
  <dc:creator>Anibal</dc:creator>
  <cp:lastModifiedBy>Anibal</cp:lastModifiedBy>
  <cp:revision>40</cp:revision>
  <dcterms:created xsi:type="dcterms:W3CDTF">2015-05-25T22:57:03Z</dcterms:created>
  <dcterms:modified xsi:type="dcterms:W3CDTF">2015-07-05T16:21:39Z</dcterms:modified>
</cp:coreProperties>
</file>